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1" r:id="rId15"/>
    <p:sldId id="292" r:id="rId16"/>
    <p:sldId id="293" r:id="rId17"/>
    <p:sldId id="294" r:id="rId18"/>
    <p:sldId id="295"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19" autoAdjust="0"/>
  </p:normalViewPr>
  <p:slideViewPr>
    <p:cSldViewPr snapToGrid="0">
      <p:cViewPr varScale="1">
        <p:scale>
          <a:sx n="68" d="100"/>
          <a:sy n="68" d="100"/>
        </p:scale>
        <p:origin x="9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pPr>
          <a:r>
            <a:rPr lang="en-US"/>
            <a:t>BD Accidentes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a:t>Accidentes Guadalupe</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pPr>
          <a:r>
            <a:rPr lang="en-US"/>
            <a:t>Carga de los datos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a:t>Carga de los datos</a:t>
          </a:r>
          <a:endParaRPr lang="en-US" dirty="0"/>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pPr>
          <a:r>
            <a:rPr lang="en-US"/>
            <a:t>Visualización</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a:t>Treemap</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a:t>Accidentes Monterrey</a:t>
          </a:r>
          <a:endParaRPr lang="en-US" dirty="0"/>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a:t>Accidentes Juarez</a:t>
          </a:r>
        </a:p>
        <a:p>
          <a:pPr>
            <a:lnSpc>
              <a:spcPct val="100000"/>
            </a:lnSpc>
          </a:pPr>
          <a:r>
            <a:rPr lang="en-US"/>
            <a:t>Accidentes Escobedo</a:t>
          </a:r>
        </a:p>
        <a:p>
          <a:pPr>
            <a:lnSpc>
              <a:spcPct val="100000"/>
            </a:lnSpc>
          </a:pPr>
          <a:r>
            <a:rPr lang="en-US"/>
            <a:t>Accidentes San Nicolás</a:t>
          </a:r>
          <a:endParaRPr lang="en-US" dirty="0"/>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a:t>Limpieza</a:t>
          </a:r>
          <a:endParaRPr lang="en-US" dirty="0"/>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pPr>
            <a:lnSpc>
              <a:spcPct val="100000"/>
            </a:lnSpc>
          </a:pPr>
          <a:r>
            <a:rPr lang="en-US"/>
            <a:t>Manipulación</a:t>
          </a:r>
          <a:endParaRPr lang="en-US" dirty="0"/>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a:t>Barras</a:t>
          </a:r>
          <a:endParaRPr lang="en-US" dirty="0"/>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pPr>
            <a:lnSpc>
              <a:spcPct val="100000"/>
            </a:lnSpc>
          </a:pPr>
          <a:r>
            <a:rPr lang="en-US"/>
            <a:t>Pie</a:t>
          </a:r>
        </a:p>
        <a:p>
          <a:pPr>
            <a:lnSpc>
              <a:spcPct val="100000"/>
            </a:lnSpc>
          </a:pPr>
          <a:r>
            <a:rPr lang="en-US"/>
            <a:t>Heatmap</a:t>
          </a:r>
          <a:endParaRPr lang="en-US" dirty="0"/>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DB185AEC-B32E-4660-A795-2136537DC6DD}" type="pres">
      <dgm:prSet presAssocID="{E817CCF5-DA3F-4E5F-BE7C-D8111B2BFEBA}" presName="root" presStyleCnt="0">
        <dgm:presLayoutVars>
          <dgm:dir/>
          <dgm:resizeHandles val="exact"/>
        </dgm:presLayoutVars>
      </dgm:prSet>
      <dgm:spPr/>
    </dgm:pt>
    <dgm:pt modelId="{89732816-CFD5-40E4-AB8E-EC868FC6E919}" type="pres">
      <dgm:prSet presAssocID="{E754A2A0-41CE-428B-9DDC-DCD1FD12D16A}" presName="compNode" presStyleCnt="0"/>
      <dgm:spPr/>
    </dgm:pt>
    <dgm:pt modelId="{0FA7F101-D05C-4AFC-AC30-F18EFD92E105}" type="pres">
      <dgm:prSet presAssocID="{E754A2A0-41CE-428B-9DDC-DCD1FD12D16A}" presName="bgRect" presStyleLbl="bgShp" presStyleIdx="0" presStyleCnt="3"/>
      <dgm:spPr/>
    </dgm:pt>
    <dgm:pt modelId="{05666E17-1502-4A00-BFBC-4EB9DADF747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che"/>
        </a:ext>
      </dgm:extLst>
    </dgm:pt>
    <dgm:pt modelId="{75A52748-8601-44F6-83EF-749706D18A7E}" type="pres">
      <dgm:prSet presAssocID="{E754A2A0-41CE-428B-9DDC-DCD1FD12D16A}" presName="spaceRect" presStyleCnt="0"/>
      <dgm:spPr/>
    </dgm:pt>
    <dgm:pt modelId="{7E2D7D05-31CF-498E-AE9D-EC852DDD117C}" type="pres">
      <dgm:prSet presAssocID="{E754A2A0-41CE-428B-9DDC-DCD1FD12D16A}" presName="parTx" presStyleLbl="revTx" presStyleIdx="0" presStyleCnt="6">
        <dgm:presLayoutVars>
          <dgm:chMax val="0"/>
          <dgm:chPref val="0"/>
        </dgm:presLayoutVars>
      </dgm:prSet>
      <dgm:spPr/>
    </dgm:pt>
    <dgm:pt modelId="{7A7C3512-4E26-49DF-9C6A-C0DA1F807C58}" type="pres">
      <dgm:prSet presAssocID="{E754A2A0-41CE-428B-9DDC-DCD1FD12D16A}" presName="desTx" presStyleLbl="revTx" presStyleIdx="1" presStyleCnt="6">
        <dgm:presLayoutVars/>
      </dgm:prSet>
      <dgm:spPr/>
    </dgm:pt>
    <dgm:pt modelId="{E3C158A9-1019-4557-85B4-4A7F85FEDA55}" type="pres">
      <dgm:prSet presAssocID="{02D8D4EF-9694-45C7-AF26-E20371B3C352}" presName="sibTrans" presStyleCnt="0"/>
      <dgm:spPr/>
    </dgm:pt>
    <dgm:pt modelId="{A9864B96-E023-4B4F-8BCC-B8618C5F17C4}" type="pres">
      <dgm:prSet presAssocID="{DCCE571A-4D30-4294-ABAF-6885F619D2D9}" presName="compNode" presStyleCnt="0"/>
      <dgm:spPr/>
    </dgm:pt>
    <dgm:pt modelId="{5F898024-25A0-4DB9-A478-A270CB52558B}" type="pres">
      <dgm:prSet presAssocID="{DCCE571A-4D30-4294-ABAF-6885F619D2D9}" presName="bgRect" presStyleLbl="bgShp" presStyleIdx="1" presStyleCnt="3"/>
      <dgm:spPr/>
    </dgm:pt>
    <dgm:pt modelId="{2309FA03-CE66-43AA-9F5F-842CD8AA3D1A}"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ión"/>
        </a:ext>
      </dgm:extLst>
    </dgm:pt>
    <dgm:pt modelId="{6CEC83CD-F8FC-44AB-A8EC-C6E7DF5FF043}" type="pres">
      <dgm:prSet presAssocID="{DCCE571A-4D30-4294-ABAF-6885F619D2D9}" presName="spaceRect" presStyleCnt="0"/>
      <dgm:spPr/>
    </dgm:pt>
    <dgm:pt modelId="{84A1922D-FA4F-48DE-BC3C-896739CB70D7}" type="pres">
      <dgm:prSet presAssocID="{DCCE571A-4D30-4294-ABAF-6885F619D2D9}" presName="parTx" presStyleLbl="revTx" presStyleIdx="2" presStyleCnt="6">
        <dgm:presLayoutVars>
          <dgm:chMax val="0"/>
          <dgm:chPref val="0"/>
        </dgm:presLayoutVars>
      </dgm:prSet>
      <dgm:spPr/>
    </dgm:pt>
    <dgm:pt modelId="{A7378860-0FE4-4347-8A23-8F93EF22C997}" type="pres">
      <dgm:prSet presAssocID="{DCCE571A-4D30-4294-ABAF-6885F619D2D9}" presName="desTx" presStyleLbl="revTx" presStyleIdx="3" presStyleCnt="6">
        <dgm:presLayoutVars/>
      </dgm:prSet>
      <dgm:spPr/>
    </dgm:pt>
    <dgm:pt modelId="{AADEF093-45AE-4178-9ADE-ACB888E43EC7}" type="pres">
      <dgm:prSet presAssocID="{2C1DF6EC-6090-4926-A556-3D2417B7F2AA}" presName="sibTrans" presStyleCnt="0"/>
      <dgm:spPr/>
    </dgm:pt>
    <dgm:pt modelId="{79B69FF4-62D5-454E-8086-05353B46ADDA}" type="pres">
      <dgm:prSet presAssocID="{1C1B28B7-2609-4BAA-AAAB-5801EDFD334C}" presName="compNode" presStyleCnt="0"/>
      <dgm:spPr/>
    </dgm:pt>
    <dgm:pt modelId="{386366E7-209A-4199-A181-DAD455A26B9A}" type="pres">
      <dgm:prSet presAssocID="{1C1B28B7-2609-4BAA-AAAB-5801EDFD334C}" presName="bgRect" presStyleLbl="bgShp" presStyleIdx="2" presStyleCnt="3"/>
      <dgm:spPr/>
    </dgm:pt>
    <dgm:pt modelId="{A6C8DC4E-2A6E-441D-85C9-B51F4F4BC4FC}"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jo"/>
        </a:ext>
      </dgm:extLst>
    </dgm:pt>
    <dgm:pt modelId="{F3D2F7EC-B174-4E23-A55E-20AAFAA69A59}" type="pres">
      <dgm:prSet presAssocID="{1C1B28B7-2609-4BAA-AAAB-5801EDFD334C}" presName="spaceRect" presStyleCnt="0"/>
      <dgm:spPr/>
    </dgm:pt>
    <dgm:pt modelId="{2946FC92-CA63-41CD-BB9F-2FA07681116F}" type="pres">
      <dgm:prSet presAssocID="{1C1B28B7-2609-4BAA-AAAB-5801EDFD334C}" presName="parTx" presStyleLbl="revTx" presStyleIdx="4" presStyleCnt="6">
        <dgm:presLayoutVars>
          <dgm:chMax val="0"/>
          <dgm:chPref val="0"/>
        </dgm:presLayoutVars>
      </dgm:prSet>
      <dgm:spPr/>
    </dgm:pt>
    <dgm:pt modelId="{A59421BE-840C-43DE-94F6-EF849F9C227C}" type="pres">
      <dgm:prSet presAssocID="{1C1B28B7-2609-4BAA-AAAB-5801EDFD334C}" presName="desTx" presStyleLbl="revTx" presStyleIdx="5" presStyleCnt="6">
        <dgm:presLayoutVars/>
      </dgm:prSet>
      <dgm:spPr/>
    </dgm:pt>
  </dgm:ptLst>
  <dgm:cxnLst>
    <dgm:cxn modelId="{125D3B03-B2A6-4308-AE36-1E4012E8FC7B}" type="presOf" srcId="{1C1B28B7-2609-4BAA-AAAB-5801EDFD334C}" destId="{2946FC92-CA63-41CD-BB9F-2FA07681116F}" srcOrd="0" destOrd="0" presId="urn:microsoft.com/office/officeart/2018/2/layout/IconVerticalSolidList"/>
    <dgm:cxn modelId="{5872D711-FF21-4A49-8949-334DEC4BFCF6}" type="presOf" srcId="{28C188E4-A3B1-47AF-802E-B2DED21921BA}" destId="{A59421BE-840C-43DE-94F6-EF849F9C227C}" srcOrd="0" destOrd="0" presId="urn:microsoft.com/office/officeart/2018/2/layout/IconVerticalSolidList"/>
    <dgm:cxn modelId="{CE13601D-E1A5-42B4-9435-EF16045E60FA}" srcId="{E754A2A0-41CE-428B-9DDC-DCD1FD12D16A}" destId="{E73E8133-584D-4C45-99EA-6F2691A17A73}" srcOrd="1" destOrd="0" parTransId="{19366B0E-517E-41A1-A871-4D800CF4D2F7}" sibTransId="{C09243AF-AD07-4CBF-84F7-E2CD9DD2CEF1}"/>
    <dgm:cxn modelId="{D937FF1D-65BA-4131-84AD-AB11986C3E80}" type="presOf" srcId="{80308036-41FA-49DF-BC56-8BE1223C877B}" destId="{A7378860-0FE4-4347-8A23-8F93EF22C997}" srcOrd="0" destOrd="2" presId="urn:microsoft.com/office/officeart/2018/2/layout/IconVerticalSolidList"/>
    <dgm:cxn modelId="{4DFA2825-A351-4743-B644-0DE7FEF42DC3}" type="presOf" srcId="{DCCE571A-4D30-4294-ABAF-6885F619D2D9}" destId="{84A1922D-FA4F-48DE-BC3C-896739CB70D7}" srcOrd="0" destOrd="0" presId="urn:microsoft.com/office/officeart/2018/2/layout/IconVerticalSolidList"/>
    <dgm:cxn modelId="{05037335-2E5B-48BE-86A9-5372B1A16299}" srcId="{E817CCF5-DA3F-4E5F-BE7C-D8111B2BFEBA}" destId="{1C1B28B7-2609-4BAA-AAAB-5801EDFD334C}" srcOrd="2" destOrd="0" parTransId="{2BF5F791-D223-44A4-B231-6C3F4B786D08}" sibTransId="{A432C086-9156-4D32-A06E-6E237CC66D92}"/>
    <dgm:cxn modelId="{4F68155F-F334-404D-B0F0-21F2E0E2104A}" type="presOf" srcId="{19AE6A50-B2F7-4F98-A456-DF10E94887E7}" destId="{7A7C3512-4E26-49DF-9C6A-C0DA1F807C58}" srcOrd="0" destOrd="2" presId="urn:microsoft.com/office/officeart/2018/2/layout/IconVerticalSolidList"/>
    <dgm:cxn modelId="{D0DCE14A-BAC8-4649-A934-4B9AFDFF7035}" type="presOf" srcId="{E73E8133-584D-4C45-99EA-6F2691A17A73}" destId="{7A7C3512-4E26-49DF-9C6A-C0DA1F807C58}" srcOrd="0" destOrd="1" presId="urn:microsoft.com/office/officeart/2018/2/layout/IconVerticalSolidList"/>
    <dgm:cxn modelId="{15292B75-9D4A-48FF-996F-0DE34437DBF5}" type="presOf" srcId="{E817CCF5-DA3F-4E5F-BE7C-D8111B2BFEBA}" destId="{DB185AEC-B32E-4660-A795-2136537DC6DD}" srcOrd="0" destOrd="0" presId="urn:microsoft.com/office/officeart/2018/2/layout/IconVerticalSolidList"/>
    <dgm:cxn modelId="{B807BF75-BC86-4A84-AB83-7B8BC68E737C}" srcId="{1C1B28B7-2609-4BAA-AAAB-5801EDFD334C}" destId="{28C188E4-A3B1-47AF-802E-B2DED21921BA}" srcOrd="0" destOrd="0" parTransId="{C89C556F-BA69-4B68-9F7C-1121B26764B0}" sibTransId="{7BEFF1EA-4DB5-4BD3-A89B-DF0184626A1A}"/>
    <dgm:cxn modelId="{16481D76-5F77-43E5-9D8D-ABAC56962ABD}" type="presOf" srcId="{B4C55E9F-B5C0-4AD1-919B-D2D83AC9CD40}" destId="{A7378860-0FE4-4347-8A23-8F93EF22C997}" srcOrd="0" destOrd="0" presId="urn:microsoft.com/office/officeart/2018/2/layout/IconVerticalSolidList"/>
    <dgm:cxn modelId="{7E4AAE56-3170-4730-8B21-B8131C6077E1}" type="presOf" srcId="{C2F66EED-74C3-4F36-A1D4-8AFCBB009938}" destId="{7A7C3512-4E26-49DF-9C6A-C0DA1F807C58}" srcOrd="0" destOrd="0" presId="urn:microsoft.com/office/officeart/2018/2/layout/IconVerticalSolidList"/>
    <dgm:cxn modelId="{D1B32484-28F0-428A-9520-8334A2F3F0B1}" srcId="{DCCE571A-4D30-4294-ABAF-6885F619D2D9}" destId="{80308036-41FA-49DF-BC56-8BE1223C877B}" srcOrd="2" destOrd="0" parTransId="{CB4C8DF6-8671-4F14-9BD6-68E721D7CBE8}" sibTransId="{1F052CFC-B532-468F-8AAE-C7C381ADE52A}"/>
    <dgm:cxn modelId="{E28F08B0-DF7E-4A81-BDE5-6FE8D9179B45}" type="presOf" srcId="{E754A2A0-41CE-428B-9DDC-DCD1FD12D16A}" destId="{7E2D7D05-31CF-498E-AE9D-EC852DDD117C}" srcOrd="0" destOrd="0" presId="urn:microsoft.com/office/officeart/2018/2/layout/IconVerticalSolid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84B1D4CE-F1CC-4A54-9F60-FE62B73255B0}" type="presOf" srcId="{C1BC2591-8C91-4D2E-838F-26D0C0073985}" destId="{A59421BE-840C-43DE-94F6-EF849F9C227C}" srcOrd="0" destOrd="1" presId="urn:microsoft.com/office/officeart/2018/2/layout/IconVerticalSolid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9675D8E2-731D-45D1-BB56-4361CCD7F127}" type="presOf" srcId="{6BF509EE-1E1E-4BF7-84F4-158CD8D2DC09}" destId="{A7378860-0FE4-4347-8A23-8F93EF22C997}" srcOrd="0" destOrd="1" presId="urn:microsoft.com/office/officeart/2018/2/layout/IconVerticalSolidList"/>
    <dgm:cxn modelId="{F5D731E3-A33C-4D1E-9FCC-816C71EA76EB}" type="presOf" srcId="{F74BC01B-5E1E-4ADD-9515-00356B79D176}" destId="{A59421BE-840C-43DE-94F6-EF849F9C227C}" srcOrd="0" destOrd="2" presId="urn:microsoft.com/office/officeart/2018/2/layout/IconVerticalSolidList"/>
    <dgm:cxn modelId="{E70347E4-4461-4B80-8927-4CA0AEBFAAF8}" srcId="{E817CCF5-DA3F-4E5F-BE7C-D8111B2BFEBA}" destId="{DCCE571A-4D30-4294-ABAF-6885F619D2D9}" srcOrd="1" destOrd="0" parTransId="{3AD83C96-5A95-4337-BF2D-97454AF7F108}" sibTransId="{2C1DF6EC-6090-4926-A556-3D2417B7F2AA}"/>
    <dgm:cxn modelId="{D20E76FA-21CC-446B-8735-8A5FCDFC9E0E}" srcId="{1C1B28B7-2609-4BAA-AAAB-5801EDFD334C}" destId="{C1BC2591-8C91-4D2E-838F-26D0C0073985}" srcOrd="1" destOrd="0" parTransId="{7DCA0393-C91B-458E-9602-70CA0004F5AA}" sibTransId="{472A1DB7-924E-4E35-8E55-E1EE1C624B51}"/>
    <dgm:cxn modelId="{81C26CE5-AD38-4554-8154-A46E7C314053}" type="presParOf" srcId="{DB185AEC-B32E-4660-A795-2136537DC6DD}" destId="{89732816-CFD5-40E4-AB8E-EC868FC6E919}" srcOrd="0" destOrd="0" presId="urn:microsoft.com/office/officeart/2018/2/layout/IconVerticalSolidList"/>
    <dgm:cxn modelId="{C70B0883-6D8F-43C3-97FF-492D0F27881C}" type="presParOf" srcId="{89732816-CFD5-40E4-AB8E-EC868FC6E919}" destId="{0FA7F101-D05C-4AFC-AC30-F18EFD92E105}" srcOrd="0" destOrd="0" presId="urn:microsoft.com/office/officeart/2018/2/layout/IconVerticalSolidList"/>
    <dgm:cxn modelId="{399A5C3B-2AC4-49FC-A40A-17FAA3415ED4}" type="presParOf" srcId="{89732816-CFD5-40E4-AB8E-EC868FC6E919}" destId="{05666E17-1502-4A00-BFBC-4EB9DADF7474}" srcOrd="1" destOrd="0" presId="urn:microsoft.com/office/officeart/2018/2/layout/IconVerticalSolidList"/>
    <dgm:cxn modelId="{9D4D4DB4-AF19-490A-B589-9A92036348BC}" type="presParOf" srcId="{89732816-CFD5-40E4-AB8E-EC868FC6E919}" destId="{75A52748-8601-44F6-83EF-749706D18A7E}" srcOrd="2" destOrd="0" presId="urn:microsoft.com/office/officeart/2018/2/layout/IconVerticalSolidList"/>
    <dgm:cxn modelId="{D0B8B451-4AA7-4981-912F-B930AB13F546}" type="presParOf" srcId="{89732816-CFD5-40E4-AB8E-EC868FC6E919}" destId="{7E2D7D05-31CF-498E-AE9D-EC852DDD117C}" srcOrd="3" destOrd="0" presId="urn:microsoft.com/office/officeart/2018/2/layout/IconVerticalSolidList"/>
    <dgm:cxn modelId="{14AA458A-CDC1-4A5D-8781-BE6AD8E37268}" type="presParOf" srcId="{89732816-CFD5-40E4-AB8E-EC868FC6E919}" destId="{7A7C3512-4E26-49DF-9C6A-C0DA1F807C58}" srcOrd="4" destOrd="0" presId="urn:microsoft.com/office/officeart/2018/2/layout/IconVerticalSolidList"/>
    <dgm:cxn modelId="{7910C812-3BD5-47E6-9FD5-F5B319A6A368}" type="presParOf" srcId="{DB185AEC-B32E-4660-A795-2136537DC6DD}" destId="{E3C158A9-1019-4557-85B4-4A7F85FEDA55}" srcOrd="1" destOrd="0" presId="urn:microsoft.com/office/officeart/2018/2/layout/IconVerticalSolidList"/>
    <dgm:cxn modelId="{5CDA04CC-9A84-44CE-9B54-484910FA061A}" type="presParOf" srcId="{DB185AEC-B32E-4660-A795-2136537DC6DD}" destId="{A9864B96-E023-4B4F-8BCC-B8618C5F17C4}" srcOrd="2" destOrd="0" presId="urn:microsoft.com/office/officeart/2018/2/layout/IconVerticalSolidList"/>
    <dgm:cxn modelId="{C06B0E7D-F4C2-45E5-B0C2-8369AAAE11E2}" type="presParOf" srcId="{A9864B96-E023-4B4F-8BCC-B8618C5F17C4}" destId="{5F898024-25A0-4DB9-A478-A270CB52558B}" srcOrd="0" destOrd="0" presId="urn:microsoft.com/office/officeart/2018/2/layout/IconVerticalSolidList"/>
    <dgm:cxn modelId="{E11D7C03-E4CD-40A3-8C0F-1026B4DCA5B1}" type="presParOf" srcId="{A9864B96-E023-4B4F-8BCC-B8618C5F17C4}" destId="{2309FA03-CE66-43AA-9F5F-842CD8AA3D1A}" srcOrd="1" destOrd="0" presId="urn:microsoft.com/office/officeart/2018/2/layout/IconVerticalSolidList"/>
    <dgm:cxn modelId="{23139817-7587-4EA5-B9D6-A09FBC447B99}" type="presParOf" srcId="{A9864B96-E023-4B4F-8BCC-B8618C5F17C4}" destId="{6CEC83CD-F8FC-44AB-A8EC-C6E7DF5FF043}" srcOrd="2" destOrd="0" presId="urn:microsoft.com/office/officeart/2018/2/layout/IconVerticalSolidList"/>
    <dgm:cxn modelId="{71461CFE-0578-42D5-83EA-F551E0C65E6A}" type="presParOf" srcId="{A9864B96-E023-4B4F-8BCC-B8618C5F17C4}" destId="{84A1922D-FA4F-48DE-BC3C-896739CB70D7}" srcOrd="3" destOrd="0" presId="urn:microsoft.com/office/officeart/2018/2/layout/IconVerticalSolidList"/>
    <dgm:cxn modelId="{AA1C73FE-04B1-4182-8426-92AF9ADE13DC}" type="presParOf" srcId="{A9864B96-E023-4B4F-8BCC-B8618C5F17C4}" destId="{A7378860-0FE4-4347-8A23-8F93EF22C997}" srcOrd="4" destOrd="0" presId="urn:microsoft.com/office/officeart/2018/2/layout/IconVerticalSolidList"/>
    <dgm:cxn modelId="{6B8F7E80-700B-4C9D-B480-279B10D10A57}" type="presParOf" srcId="{DB185AEC-B32E-4660-A795-2136537DC6DD}" destId="{AADEF093-45AE-4178-9ADE-ACB888E43EC7}" srcOrd="3" destOrd="0" presId="urn:microsoft.com/office/officeart/2018/2/layout/IconVerticalSolidList"/>
    <dgm:cxn modelId="{69D2D4E4-7660-4DFE-B2A0-1D76FACB61A7}" type="presParOf" srcId="{DB185AEC-B32E-4660-A795-2136537DC6DD}" destId="{79B69FF4-62D5-454E-8086-05353B46ADDA}" srcOrd="4" destOrd="0" presId="urn:microsoft.com/office/officeart/2018/2/layout/IconVerticalSolidList"/>
    <dgm:cxn modelId="{AF482229-0B26-4696-AC0A-A9CB10579834}" type="presParOf" srcId="{79B69FF4-62D5-454E-8086-05353B46ADDA}" destId="{386366E7-209A-4199-A181-DAD455A26B9A}" srcOrd="0" destOrd="0" presId="urn:microsoft.com/office/officeart/2018/2/layout/IconVerticalSolidList"/>
    <dgm:cxn modelId="{3E4361ED-321C-4970-B625-54A499DFD88A}" type="presParOf" srcId="{79B69FF4-62D5-454E-8086-05353B46ADDA}" destId="{A6C8DC4E-2A6E-441D-85C9-B51F4F4BC4FC}" srcOrd="1" destOrd="0" presId="urn:microsoft.com/office/officeart/2018/2/layout/IconVerticalSolidList"/>
    <dgm:cxn modelId="{094FF141-779A-48D6-91C2-AC0433675B45}" type="presParOf" srcId="{79B69FF4-62D5-454E-8086-05353B46ADDA}" destId="{F3D2F7EC-B174-4E23-A55E-20AAFAA69A59}" srcOrd="2" destOrd="0" presId="urn:microsoft.com/office/officeart/2018/2/layout/IconVerticalSolidList"/>
    <dgm:cxn modelId="{1E81CE0E-E422-4768-AEC8-73041CD56385}" type="presParOf" srcId="{79B69FF4-62D5-454E-8086-05353B46ADDA}" destId="{2946FC92-CA63-41CD-BB9F-2FA07681116F}" srcOrd="3" destOrd="0" presId="urn:microsoft.com/office/officeart/2018/2/layout/IconVerticalSolidList"/>
    <dgm:cxn modelId="{8AD82B26-5849-4C9A-98DE-E1955C923861}" type="presParOf" srcId="{79B69FF4-62D5-454E-8086-05353B46ADDA}" destId="{A59421BE-840C-43DE-94F6-EF849F9C227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1C78C0-59AF-48E7-849C-96CE7B7683A5}" type="doc">
      <dgm:prSet loTypeId="urn:microsoft.com/office/officeart/2005/8/layout/hProcess9" loCatId="process" qsTypeId="urn:microsoft.com/office/officeart/2005/8/quickstyle/simple4" qsCatId="simple" csTypeId="urn:microsoft.com/office/officeart/2005/8/colors/accent1_2" csCatId="accent1" phldr="1"/>
      <dgm:spPr/>
    </dgm:pt>
    <dgm:pt modelId="{1E38C445-F8E2-4071-B64D-9B3F5AEA88B1}">
      <dgm:prSet phldrT="[Texto]"/>
      <dgm:spPr/>
      <dgm:t>
        <a:bodyPr/>
        <a:lstStyle/>
        <a:p>
          <a:r>
            <a:rPr lang="en-US" dirty="0" err="1"/>
            <a:t>Impotar</a:t>
          </a:r>
          <a:r>
            <a:rPr lang="en-US" dirty="0"/>
            <a:t> de </a:t>
          </a:r>
          <a:r>
            <a:rPr lang="en-US" dirty="0" err="1"/>
            <a:t>librerías</a:t>
          </a:r>
          <a:endParaRPr lang="en-US" dirty="0"/>
        </a:p>
      </dgm:t>
    </dgm:pt>
    <dgm:pt modelId="{32E6B454-1B00-4A59-B3FE-4853812ED2D7}" type="parTrans" cxnId="{40DE07A0-7F7A-4631-907F-E51D8BA3624B}">
      <dgm:prSet/>
      <dgm:spPr/>
      <dgm:t>
        <a:bodyPr/>
        <a:lstStyle/>
        <a:p>
          <a:endParaRPr lang="en-US"/>
        </a:p>
      </dgm:t>
    </dgm:pt>
    <dgm:pt modelId="{BC24DDAC-29CA-47E7-BDFB-4400C3B2D3BF}" type="sibTrans" cxnId="{40DE07A0-7F7A-4631-907F-E51D8BA3624B}">
      <dgm:prSet/>
      <dgm:spPr/>
      <dgm:t>
        <a:bodyPr/>
        <a:lstStyle/>
        <a:p>
          <a:endParaRPr lang="en-US"/>
        </a:p>
      </dgm:t>
    </dgm:pt>
    <dgm:pt modelId="{017FF19C-1994-4655-B92B-62D7B90D3A0C}">
      <dgm:prSet phldrT="[Texto]"/>
      <dgm:spPr/>
      <dgm:t>
        <a:bodyPr/>
        <a:lstStyle/>
        <a:p>
          <a:r>
            <a:rPr lang="en-US" dirty="0"/>
            <a:t>Leer </a:t>
          </a:r>
          <a:r>
            <a:rPr lang="en-US" dirty="0" err="1"/>
            <a:t>archivos</a:t>
          </a:r>
          <a:r>
            <a:rPr lang="en-US" dirty="0"/>
            <a:t> con pandas</a:t>
          </a:r>
        </a:p>
      </dgm:t>
    </dgm:pt>
    <dgm:pt modelId="{8DE64C63-EE59-445A-9126-9D1373B5F498}" type="parTrans" cxnId="{AB3066BC-65F6-42D9-9397-B449469D76EC}">
      <dgm:prSet/>
      <dgm:spPr/>
      <dgm:t>
        <a:bodyPr/>
        <a:lstStyle/>
        <a:p>
          <a:endParaRPr lang="en-US"/>
        </a:p>
      </dgm:t>
    </dgm:pt>
    <dgm:pt modelId="{C4F47B4B-51DA-4D91-8B23-B74B7A3253B0}" type="sibTrans" cxnId="{AB3066BC-65F6-42D9-9397-B449469D76EC}">
      <dgm:prSet/>
      <dgm:spPr/>
      <dgm:t>
        <a:bodyPr/>
        <a:lstStyle/>
        <a:p>
          <a:endParaRPr lang="en-US"/>
        </a:p>
      </dgm:t>
    </dgm:pt>
    <dgm:pt modelId="{BFB537FE-C722-4033-A3CC-0A6817165279}">
      <dgm:prSet phldrT="[Texto]"/>
      <dgm:spPr/>
      <dgm:t>
        <a:bodyPr/>
        <a:lstStyle/>
        <a:p>
          <a:r>
            <a:rPr lang="en-US" dirty="0" err="1"/>
            <a:t>Unir</a:t>
          </a:r>
          <a:r>
            <a:rPr lang="en-US" dirty="0"/>
            <a:t> </a:t>
          </a:r>
          <a:r>
            <a:rPr lang="en-US" dirty="0" err="1"/>
            <a:t>archivos</a:t>
          </a:r>
          <a:r>
            <a:rPr lang="en-US" dirty="0"/>
            <a:t> </a:t>
          </a:r>
          <a:r>
            <a:rPr lang="en-US" dirty="0" err="1"/>
            <a:t>en</a:t>
          </a:r>
          <a:r>
            <a:rPr lang="en-US" dirty="0"/>
            <a:t> un solo dataset</a:t>
          </a:r>
        </a:p>
      </dgm:t>
    </dgm:pt>
    <dgm:pt modelId="{6D4D8D65-B5A4-452E-9875-5D08828B029C}" type="parTrans" cxnId="{28F90619-366F-4F12-AC07-3B9C5DBA30E6}">
      <dgm:prSet/>
      <dgm:spPr/>
      <dgm:t>
        <a:bodyPr/>
        <a:lstStyle/>
        <a:p>
          <a:endParaRPr lang="en-US"/>
        </a:p>
      </dgm:t>
    </dgm:pt>
    <dgm:pt modelId="{08E68828-0E00-47F0-BCB9-2F0E0EFDBAD2}" type="sibTrans" cxnId="{28F90619-366F-4F12-AC07-3B9C5DBA30E6}">
      <dgm:prSet/>
      <dgm:spPr/>
      <dgm:t>
        <a:bodyPr/>
        <a:lstStyle/>
        <a:p>
          <a:endParaRPr lang="en-US"/>
        </a:p>
      </dgm:t>
    </dgm:pt>
    <dgm:pt modelId="{85788157-B704-48BE-952A-BF6C79F8CF59}">
      <dgm:prSet phldrT="[Texto]"/>
      <dgm:spPr/>
      <dgm:t>
        <a:bodyPr/>
        <a:lstStyle/>
        <a:p>
          <a:r>
            <a:rPr lang="en-US" dirty="0" err="1"/>
            <a:t>Eliminar</a:t>
          </a:r>
          <a:r>
            <a:rPr lang="en-US" dirty="0"/>
            <a:t> </a:t>
          </a:r>
          <a:r>
            <a:rPr lang="en-US" dirty="0" err="1"/>
            <a:t>columnas</a:t>
          </a:r>
          <a:r>
            <a:rPr lang="en-US" dirty="0"/>
            <a:t> sin </a:t>
          </a:r>
          <a:r>
            <a:rPr lang="en-US" dirty="0" err="1"/>
            <a:t>relevancia</a:t>
          </a:r>
          <a:endParaRPr lang="en-US" dirty="0"/>
        </a:p>
      </dgm:t>
    </dgm:pt>
    <dgm:pt modelId="{46FD4F79-7607-4BD3-BC0D-B0F9C7739748}" type="parTrans" cxnId="{CC042011-2F30-4A22-9110-BAE082F5E24E}">
      <dgm:prSet/>
      <dgm:spPr/>
      <dgm:t>
        <a:bodyPr/>
        <a:lstStyle/>
        <a:p>
          <a:endParaRPr lang="en-US"/>
        </a:p>
      </dgm:t>
    </dgm:pt>
    <dgm:pt modelId="{3F2D7F5A-EE55-4686-A80F-C95118507F49}" type="sibTrans" cxnId="{CC042011-2F30-4A22-9110-BAE082F5E24E}">
      <dgm:prSet/>
      <dgm:spPr/>
      <dgm:t>
        <a:bodyPr/>
        <a:lstStyle/>
        <a:p>
          <a:endParaRPr lang="en-US"/>
        </a:p>
      </dgm:t>
    </dgm:pt>
    <dgm:pt modelId="{D3EB34CA-B1FA-46F6-9BA1-5D4944D4E2DC}">
      <dgm:prSet phldrT="[Texto]"/>
      <dgm:spPr/>
      <dgm:t>
        <a:bodyPr/>
        <a:lstStyle/>
        <a:p>
          <a:r>
            <a:rPr lang="en-US" dirty="0" err="1"/>
            <a:t>Analisis</a:t>
          </a:r>
          <a:r>
            <a:rPr lang="en-US" dirty="0"/>
            <a:t> de </a:t>
          </a:r>
          <a:r>
            <a:rPr lang="en-US" dirty="0" err="1"/>
            <a:t>los</a:t>
          </a:r>
          <a:r>
            <a:rPr lang="en-US" dirty="0"/>
            <a:t> </a:t>
          </a:r>
          <a:r>
            <a:rPr lang="en-US" dirty="0" err="1"/>
            <a:t>datos</a:t>
          </a:r>
          <a:endParaRPr lang="en-US" dirty="0"/>
        </a:p>
      </dgm:t>
    </dgm:pt>
    <dgm:pt modelId="{A540C972-55FF-4096-807D-2197BF5BF5C6}" type="parTrans" cxnId="{6AE7533B-6490-431A-9539-961B76A7595C}">
      <dgm:prSet/>
      <dgm:spPr/>
      <dgm:t>
        <a:bodyPr/>
        <a:lstStyle/>
        <a:p>
          <a:endParaRPr lang="en-US"/>
        </a:p>
      </dgm:t>
    </dgm:pt>
    <dgm:pt modelId="{D79EA1C7-56B6-40D9-AB4B-96769DE9EBD0}" type="sibTrans" cxnId="{6AE7533B-6490-431A-9539-961B76A7595C}">
      <dgm:prSet/>
      <dgm:spPr/>
      <dgm:t>
        <a:bodyPr/>
        <a:lstStyle/>
        <a:p>
          <a:endParaRPr lang="en-US"/>
        </a:p>
      </dgm:t>
    </dgm:pt>
    <dgm:pt modelId="{088A3084-94C1-4474-AB8D-FE152E9D0D39}">
      <dgm:prSet phldrT="[Texto]"/>
      <dgm:spPr/>
      <dgm:t>
        <a:bodyPr/>
        <a:lstStyle/>
        <a:p>
          <a:r>
            <a:rPr lang="en-US" dirty="0" err="1"/>
            <a:t>Agrupación</a:t>
          </a:r>
          <a:r>
            <a:rPr lang="en-US" dirty="0"/>
            <a:t> de </a:t>
          </a:r>
          <a:r>
            <a:rPr lang="en-US" dirty="0" err="1"/>
            <a:t>datos</a:t>
          </a:r>
          <a:endParaRPr lang="en-US" dirty="0"/>
        </a:p>
      </dgm:t>
    </dgm:pt>
    <dgm:pt modelId="{22F729CC-D549-4843-BDD8-880F971DDEAF}" type="parTrans" cxnId="{3AAA3522-325C-489E-869B-1D34B66CDA50}">
      <dgm:prSet/>
      <dgm:spPr/>
      <dgm:t>
        <a:bodyPr/>
        <a:lstStyle/>
        <a:p>
          <a:endParaRPr lang="en-US"/>
        </a:p>
      </dgm:t>
    </dgm:pt>
    <dgm:pt modelId="{0C3EE3BA-4461-4241-BB8D-4A0C74E2B572}" type="sibTrans" cxnId="{3AAA3522-325C-489E-869B-1D34B66CDA50}">
      <dgm:prSet/>
      <dgm:spPr/>
      <dgm:t>
        <a:bodyPr/>
        <a:lstStyle/>
        <a:p>
          <a:endParaRPr lang="en-US"/>
        </a:p>
      </dgm:t>
    </dgm:pt>
    <dgm:pt modelId="{A04AB8A4-C38A-4D6A-B8CD-FE06E16997F2}">
      <dgm:prSet phldrT="[Texto]"/>
      <dgm:spPr/>
      <dgm:t>
        <a:bodyPr/>
        <a:lstStyle/>
        <a:p>
          <a:r>
            <a:rPr lang="en-US" dirty="0" err="1"/>
            <a:t>Visualización</a:t>
          </a:r>
          <a:endParaRPr lang="en-US" dirty="0"/>
        </a:p>
      </dgm:t>
    </dgm:pt>
    <dgm:pt modelId="{8B122482-9E9B-4ABB-B32B-6268B1CF9B5F}" type="parTrans" cxnId="{24BFF01A-4302-4AA5-9F32-3F5757DFD9CD}">
      <dgm:prSet/>
      <dgm:spPr/>
      <dgm:t>
        <a:bodyPr/>
        <a:lstStyle/>
        <a:p>
          <a:endParaRPr lang="en-US"/>
        </a:p>
      </dgm:t>
    </dgm:pt>
    <dgm:pt modelId="{09C3EC22-FFD3-405C-8DAE-C3DC90297C4B}" type="sibTrans" cxnId="{24BFF01A-4302-4AA5-9F32-3F5757DFD9CD}">
      <dgm:prSet/>
      <dgm:spPr/>
      <dgm:t>
        <a:bodyPr/>
        <a:lstStyle/>
        <a:p>
          <a:endParaRPr lang="en-US"/>
        </a:p>
      </dgm:t>
    </dgm:pt>
    <dgm:pt modelId="{22C8018D-1CEA-496E-BA4D-47A759B20C04}" type="pres">
      <dgm:prSet presAssocID="{8E1C78C0-59AF-48E7-849C-96CE7B7683A5}" presName="CompostProcess" presStyleCnt="0">
        <dgm:presLayoutVars>
          <dgm:dir/>
          <dgm:resizeHandles val="exact"/>
        </dgm:presLayoutVars>
      </dgm:prSet>
      <dgm:spPr/>
    </dgm:pt>
    <dgm:pt modelId="{D306EC19-1215-447B-9534-886D1D9470F5}" type="pres">
      <dgm:prSet presAssocID="{8E1C78C0-59AF-48E7-849C-96CE7B7683A5}" presName="arrow" presStyleLbl="bgShp" presStyleIdx="0" presStyleCnt="1"/>
      <dgm:spPr/>
    </dgm:pt>
    <dgm:pt modelId="{67A0B780-300E-4C53-A5E4-CC77FD9229AB}" type="pres">
      <dgm:prSet presAssocID="{8E1C78C0-59AF-48E7-849C-96CE7B7683A5}" presName="linearProcess" presStyleCnt="0"/>
      <dgm:spPr/>
    </dgm:pt>
    <dgm:pt modelId="{55EAF1D6-B953-405D-8DD6-3F770C77F214}" type="pres">
      <dgm:prSet presAssocID="{1E38C445-F8E2-4071-B64D-9B3F5AEA88B1}" presName="textNode" presStyleLbl="node1" presStyleIdx="0" presStyleCnt="7">
        <dgm:presLayoutVars>
          <dgm:bulletEnabled val="1"/>
        </dgm:presLayoutVars>
      </dgm:prSet>
      <dgm:spPr/>
    </dgm:pt>
    <dgm:pt modelId="{56E6864D-9F50-4BAA-9D0A-18BE75623878}" type="pres">
      <dgm:prSet presAssocID="{BC24DDAC-29CA-47E7-BDFB-4400C3B2D3BF}" presName="sibTrans" presStyleCnt="0"/>
      <dgm:spPr/>
    </dgm:pt>
    <dgm:pt modelId="{68965AD2-8A7F-4970-A538-14A28D097861}" type="pres">
      <dgm:prSet presAssocID="{017FF19C-1994-4655-B92B-62D7B90D3A0C}" presName="textNode" presStyleLbl="node1" presStyleIdx="1" presStyleCnt="7">
        <dgm:presLayoutVars>
          <dgm:bulletEnabled val="1"/>
        </dgm:presLayoutVars>
      </dgm:prSet>
      <dgm:spPr/>
    </dgm:pt>
    <dgm:pt modelId="{4ABB9323-24B8-4A1C-8AD4-2CCCAF9FBDC3}" type="pres">
      <dgm:prSet presAssocID="{C4F47B4B-51DA-4D91-8B23-B74B7A3253B0}" presName="sibTrans" presStyleCnt="0"/>
      <dgm:spPr/>
    </dgm:pt>
    <dgm:pt modelId="{55AA1D0D-E1DA-4176-9571-5AE90F327D3B}" type="pres">
      <dgm:prSet presAssocID="{BFB537FE-C722-4033-A3CC-0A6817165279}" presName="textNode" presStyleLbl="node1" presStyleIdx="2" presStyleCnt="7">
        <dgm:presLayoutVars>
          <dgm:bulletEnabled val="1"/>
        </dgm:presLayoutVars>
      </dgm:prSet>
      <dgm:spPr/>
    </dgm:pt>
    <dgm:pt modelId="{372663A8-9E50-431A-AF6E-029F920F0BE9}" type="pres">
      <dgm:prSet presAssocID="{08E68828-0E00-47F0-BCB9-2F0E0EFDBAD2}" presName="sibTrans" presStyleCnt="0"/>
      <dgm:spPr/>
    </dgm:pt>
    <dgm:pt modelId="{B10C11A2-3BAF-4AD4-8DDD-44AA0491C9E7}" type="pres">
      <dgm:prSet presAssocID="{85788157-B704-48BE-952A-BF6C79F8CF59}" presName="textNode" presStyleLbl="node1" presStyleIdx="3" presStyleCnt="7">
        <dgm:presLayoutVars>
          <dgm:bulletEnabled val="1"/>
        </dgm:presLayoutVars>
      </dgm:prSet>
      <dgm:spPr/>
    </dgm:pt>
    <dgm:pt modelId="{1AD5B04D-43F7-4D77-B001-B0FFDEE2D381}" type="pres">
      <dgm:prSet presAssocID="{3F2D7F5A-EE55-4686-A80F-C95118507F49}" presName="sibTrans" presStyleCnt="0"/>
      <dgm:spPr/>
    </dgm:pt>
    <dgm:pt modelId="{C7EA0C45-2583-49B6-9FF7-F775A651FC46}" type="pres">
      <dgm:prSet presAssocID="{D3EB34CA-B1FA-46F6-9BA1-5D4944D4E2DC}" presName="textNode" presStyleLbl="node1" presStyleIdx="4" presStyleCnt="7">
        <dgm:presLayoutVars>
          <dgm:bulletEnabled val="1"/>
        </dgm:presLayoutVars>
      </dgm:prSet>
      <dgm:spPr/>
    </dgm:pt>
    <dgm:pt modelId="{79E6411E-5A9C-431E-BBEE-496E7C30831F}" type="pres">
      <dgm:prSet presAssocID="{D79EA1C7-56B6-40D9-AB4B-96769DE9EBD0}" presName="sibTrans" presStyleCnt="0"/>
      <dgm:spPr/>
    </dgm:pt>
    <dgm:pt modelId="{8A260558-5F3C-409E-A4D9-B2C19DDB16AD}" type="pres">
      <dgm:prSet presAssocID="{088A3084-94C1-4474-AB8D-FE152E9D0D39}" presName="textNode" presStyleLbl="node1" presStyleIdx="5" presStyleCnt="7">
        <dgm:presLayoutVars>
          <dgm:bulletEnabled val="1"/>
        </dgm:presLayoutVars>
      </dgm:prSet>
      <dgm:spPr/>
    </dgm:pt>
    <dgm:pt modelId="{71F8348C-B462-4F0B-B2F7-17D9941EE27B}" type="pres">
      <dgm:prSet presAssocID="{0C3EE3BA-4461-4241-BB8D-4A0C74E2B572}" presName="sibTrans" presStyleCnt="0"/>
      <dgm:spPr/>
    </dgm:pt>
    <dgm:pt modelId="{97CF9E13-F228-42C8-9251-E60C4B4B8D03}" type="pres">
      <dgm:prSet presAssocID="{A04AB8A4-C38A-4D6A-B8CD-FE06E16997F2}" presName="textNode" presStyleLbl="node1" presStyleIdx="6" presStyleCnt="7">
        <dgm:presLayoutVars>
          <dgm:bulletEnabled val="1"/>
        </dgm:presLayoutVars>
      </dgm:prSet>
      <dgm:spPr/>
    </dgm:pt>
  </dgm:ptLst>
  <dgm:cxnLst>
    <dgm:cxn modelId="{CC042011-2F30-4A22-9110-BAE082F5E24E}" srcId="{8E1C78C0-59AF-48E7-849C-96CE7B7683A5}" destId="{85788157-B704-48BE-952A-BF6C79F8CF59}" srcOrd="3" destOrd="0" parTransId="{46FD4F79-7607-4BD3-BC0D-B0F9C7739748}" sibTransId="{3F2D7F5A-EE55-4686-A80F-C95118507F49}"/>
    <dgm:cxn modelId="{28F90619-366F-4F12-AC07-3B9C5DBA30E6}" srcId="{8E1C78C0-59AF-48E7-849C-96CE7B7683A5}" destId="{BFB537FE-C722-4033-A3CC-0A6817165279}" srcOrd="2" destOrd="0" parTransId="{6D4D8D65-B5A4-452E-9875-5D08828B029C}" sibTransId="{08E68828-0E00-47F0-BCB9-2F0E0EFDBAD2}"/>
    <dgm:cxn modelId="{24BFF01A-4302-4AA5-9F32-3F5757DFD9CD}" srcId="{8E1C78C0-59AF-48E7-849C-96CE7B7683A5}" destId="{A04AB8A4-C38A-4D6A-B8CD-FE06E16997F2}" srcOrd="6" destOrd="0" parTransId="{8B122482-9E9B-4ABB-B32B-6268B1CF9B5F}" sibTransId="{09C3EC22-FFD3-405C-8DAE-C3DC90297C4B}"/>
    <dgm:cxn modelId="{3AAA3522-325C-489E-869B-1D34B66CDA50}" srcId="{8E1C78C0-59AF-48E7-849C-96CE7B7683A5}" destId="{088A3084-94C1-4474-AB8D-FE152E9D0D39}" srcOrd="5" destOrd="0" parTransId="{22F729CC-D549-4843-BDD8-880F971DDEAF}" sibTransId="{0C3EE3BA-4461-4241-BB8D-4A0C74E2B572}"/>
    <dgm:cxn modelId="{6AE7533B-6490-431A-9539-961B76A7595C}" srcId="{8E1C78C0-59AF-48E7-849C-96CE7B7683A5}" destId="{D3EB34CA-B1FA-46F6-9BA1-5D4944D4E2DC}" srcOrd="4" destOrd="0" parTransId="{A540C972-55FF-4096-807D-2197BF5BF5C6}" sibTransId="{D79EA1C7-56B6-40D9-AB4B-96769DE9EBD0}"/>
    <dgm:cxn modelId="{A5F4AD40-6413-4E0C-8936-5211E18B37E7}" type="presOf" srcId="{1E38C445-F8E2-4071-B64D-9B3F5AEA88B1}" destId="{55EAF1D6-B953-405D-8DD6-3F770C77F214}" srcOrd="0" destOrd="0" presId="urn:microsoft.com/office/officeart/2005/8/layout/hProcess9"/>
    <dgm:cxn modelId="{632C0966-C181-485A-BB3A-221CBCC9A982}" type="presOf" srcId="{088A3084-94C1-4474-AB8D-FE152E9D0D39}" destId="{8A260558-5F3C-409E-A4D9-B2C19DDB16AD}" srcOrd="0" destOrd="0" presId="urn:microsoft.com/office/officeart/2005/8/layout/hProcess9"/>
    <dgm:cxn modelId="{9CD0508D-DE88-492A-8078-C4FF23B5E55E}" type="presOf" srcId="{BFB537FE-C722-4033-A3CC-0A6817165279}" destId="{55AA1D0D-E1DA-4176-9571-5AE90F327D3B}" srcOrd="0" destOrd="0" presId="urn:microsoft.com/office/officeart/2005/8/layout/hProcess9"/>
    <dgm:cxn modelId="{47229A91-770F-4A4A-89C9-6DDAE45E5838}" type="presOf" srcId="{8E1C78C0-59AF-48E7-849C-96CE7B7683A5}" destId="{22C8018D-1CEA-496E-BA4D-47A759B20C04}" srcOrd="0" destOrd="0" presId="urn:microsoft.com/office/officeart/2005/8/layout/hProcess9"/>
    <dgm:cxn modelId="{40DE07A0-7F7A-4631-907F-E51D8BA3624B}" srcId="{8E1C78C0-59AF-48E7-849C-96CE7B7683A5}" destId="{1E38C445-F8E2-4071-B64D-9B3F5AEA88B1}" srcOrd="0" destOrd="0" parTransId="{32E6B454-1B00-4A59-B3FE-4853812ED2D7}" sibTransId="{BC24DDAC-29CA-47E7-BDFB-4400C3B2D3BF}"/>
    <dgm:cxn modelId="{AB3066BC-65F6-42D9-9397-B449469D76EC}" srcId="{8E1C78C0-59AF-48E7-849C-96CE7B7683A5}" destId="{017FF19C-1994-4655-B92B-62D7B90D3A0C}" srcOrd="1" destOrd="0" parTransId="{8DE64C63-EE59-445A-9126-9D1373B5F498}" sibTransId="{C4F47B4B-51DA-4D91-8B23-B74B7A3253B0}"/>
    <dgm:cxn modelId="{88925FDA-78B9-4AE8-9EF8-B52417552CF1}" type="presOf" srcId="{017FF19C-1994-4655-B92B-62D7B90D3A0C}" destId="{68965AD2-8A7F-4970-A538-14A28D097861}" srcOrd="0" destOrd="0" presId="urn:microsoft.com/office/officeart/2005/8/layout/hProcess9"/>
    <dgm:cxn modelId="{BC3F4FE9-0CA4-4F2E-913F-A8764AA7C956}" type="presOf" srcId="{A04AB8A4-C38A-4D6A-B8CD-FE06E16997F2}" destId="{97CF9E13-F228-42C8-9251-E60C4B4B8D03}" srcOrd="0" destOrd="0" presId="urn:microsoft.com/office/officeart/2005/8/layout/hProcess9"/>
    <dgm:cxn modelId="{67C53AFE-F79F-4B49-B2D6-7F48AC0BB871}" type="presOf" srcId="{D3EB34CA-B1FA-46F6-9BA1-5D4944D4E2DC}" destId="{C7EA0C45-2583-49B6-9FF7-F775A651FC46}" srcOrd="0" destOrd="0" presId="urn:microsoft.com/office/officeart/2005/8/layout/hProcess9"/>
    <dgm:cxn modelId="{D141C8FE-22B1-46E2-B810-A40443CE038A}" type="presOf" srcId="{85788157-B704-48BE-952A-BF6C79F8CF59}" destId="{B10C11A2-3BAF-4AD4-8DDD-44AA0491C9E7}" srcOrd="0" destOrd="0" presId="urn:microsoft.com/office/officeart/2005/8/layout/hProcess9"/>
    <dgm:cxn modelId="{FEF94E07-A27A-468F-A339-BD908D08C1C9}" type="presParOf" srcId="{22C8018D-1CEA-496E-BA4D-47A759B20C04}" destId="{D306EC19-1215-447B-9534-886D1D9470F5}" srcOrd="0" destOrd="0" presId="urn:microsoft.com/office/officeart/2005/8/layout/hProcess9"/>
    <dgm:cxn modelId="{15BCA56C-BA83-4382-B85A-49270A3D26C9}" type="presParOf" srcId="{22C8018D-1CEA-496E-BA4D-47A759B20C04}" destId="{67A0B780-300E-4C53-A5E4-CC77FD9229AB}" srcOrd="1" destOrd="0" presId="urn:microsoft.com/office/officeart/2005/8/layout/hProcess9"/>
    <dgm:cxn modelId="{1C925135-A4E3-4D16-B6AE-E945EB5AB932}" type="presParOf" srcId="{67A0B780-300E-4C53-A5E4-CC77FD9229AB}" destId="{55EAF1D6-B953-405D-8DD6-3F770C77F214}" srcOrd="0" destOrd="0" presId="urn:microsoft.com/office/officeart/2005/8/layout/hProcess9"/>
    <dgm:cxn modelId="{0AAC634E-4220-4DF0-BA1F-33D2CF31F999}" type="presParOf" srcId="{67A0B780-300E-4C53-A5E4-CC77FD9229AB}" destId="{56E6864D-9F50-4BAA-9D0A-18BE75623878}" srcOrd="1" destOrd="0" presId="urn:microsoft.com/office/officeart/2005/8/layout/hProcess9"/>
    <dgm:cxn modelId="{1F579B27-6DA9-41FC-8C95-B744B38DCEB2}" type="presParOf" srcId="{67A0B780-300E-4C53-A5E4-CC77FD9229AB}" destId="{68965AD2-8A7F-4970-A538-14A28D097861}" srcOrd="2" destOrd="0" presId="urn:microsoft.com/office/officeart/2005/8/layout/hProcess9"/>
    <dgm:cxn modelId="{6EC421FA-7251-4AB5-B036-ED1D062A2644}" type="presParOf" srcId="{67A0B780-300E-4C53-A5E4-CC77FD9229AB}" destId="{4ABB9323-24B8-4A1C-8AD4-2CCCAF9FBDC3}" srcOrd="3" destOrd="0" presId="urn:microsoft.com/office/officeart/2005/8/layout/hProcess9"/>
    <dgm:cxn modelId="{58B637D8-9585-4208-9D8B-73677BDE46B6}" type="presParOf" srcId="{67A0B780-300E-4C53-A5E4-CC77FD9229AB}" destId="{55AA1D0D-E1DA-4176-9571-5AE90F327D3B}" srcOrd="4" destOrd="0" presId="urn:microsoft.com/office/officeart/2005/8/layout/hProcess9"/>
    <dgm:cxn modelId="{D1A13C70-3FE2-4F66-8E30-59B7B1FF02D2}" type="presParOf" srcId="{67A0B780-300E-4C53-A5E4-CC77FD9229AB}" destId="{372663A8-9E50-431A-AF6E-029F920F0BE9}" srcOrd="5" destOrd="0" presId="urn:microsoft.com/office/officeart/2005/8/layout/hProcess9"/>
    <dgm:cxn modelId="{4D0FEB2D-EF45-4125-B57C-BFBDF9F6A2D9}" type="presParOf" srcId="{67A0B780-300E-4C53-A5E4-CC77FD9229AB}" destId="{B10C11A2-3BAF-4AD4-8DDD-44AA0491C9E7}" srcOrd="6" destOrd="0" presId="urn:microsoft.com/office/officeart/2005/8/layout/hProcess9"/>
    <dgm:cxn modelId="{A8D6B271-ED0A-48C1-9F10-6F46E3D178F0}" type="presParOf" srcId="{67A0B780-300E-4C53-A5E4-CC77FD9229AB}" destId="{1AD5B04D-43F7-4D77-B001-B0FFDEE2D381}" srcOrd="7" destOrd="0" presId="urn:microsoft.com/office/officeart/2005/8/layout/hProcess9"/>
    <dgm:cxn modelId="{DD1F1FE4-B642-488A-B477-0AD46CF31ED1}" type="presParOf" srcId="{67A0B780-300E-4C53-A5E4-CC77FD9229AB}" destId="{C7EA0C45-2583-49B6-9FF7-F775A651FC46}" srcOrd="8" destOrd="0" presId="urn:microsoft.com/office/officeart/2005/8/layout/hProcess9"/>
    <dgm:cxn modelId="{71EBFA56-2E53-47C4-AA48-7A0B550B41A4}" type="presParOf" srcId="{67A0B780-300E-4C53-A5E4-CC77FD9229AB}" destId="{79E6411E-5A9C-431E-BBEE-496E7C30831F}" srcOrd="9" destOrd="0" presId="urn:microsoft.com/office/officeart/2005/8/layout/hProcess9"/>
    <dgm:cxn modelId="{EC518ACC-6916-4998-BF99-A8D7117E7C11}" type="presParOf" srcId="{67A0B780-300E-4C53-A5E4-CC77FD9229AB}" destId="{8A260558-5F3C-409E-A4D9-B2C19DDB16AD}" srcOrd="10" destOrd="0" presId="urn:microsoft.com/office/officeart/2005/8/layout/hProcess9"/>
    <dgm:cxn modelId="{78722A98-BE4B-45D7-8529-D3465712852E}" type="presParOf" srcId="{67A0B780-300E-4C53-A5E4-CC77FD9229AB}" destId="{71F8348C-B462-4F0B-B2F7-17D9941EE27B}" srcOrd="11" destOrd="0" presId="urn:microsoft.com/office/officeart/2005/8/layout/hProcess9"/>
    <dgm:cxn modelId="{BEC3D08A-8466-44F8-90F7-8C4BF817A1F2}" type="presParOf" srcId="{67A0B780-300E-4C53-A5E4-CC77FD9229AB}" destId="{97CF9E13-F228-42C8-9251-E60C4B4B8D0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7F101-D05C-4AFC-AC30-F18EFD92E105}">
      <dsp:nvSpPr>
        <dsp:cNvPr id="0" name=""/>
        <dsp:cNvSpPr/>
      </dsp:nvSpPr>
      <dsp:spPr>
        <a:xfrm>
          <a:off x="0" y="2545"/>
          <a:ext cx="10734261" cy="1190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66E17-1502-4A00-BFBC-4EB9DADF7474}">
      <dsp:nvSpPr>
        <dsp:cNvPr id="0" name=""/>
        <dsp:cNvSpPr/>
      </dsp:nvSpPr>
      <dsp:spPr>
        <a:xfrm>
          <a:off x="360135" y="270415"/>
          <a:ext cx="654792" cy="654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D7D05-31CF-498E-AE9D-EC852DDD117C}">
      <dsp:nvSpPr>
        <dsp:cNvPr id="0" name=""/>
        <dsp:cNvSpPr/>
      </dsp:nvSpPr>
      <dsp:spPr>
        <a:xfrm>
          <a:off x="1375063" y="2545"/>
          <a:ext cx="4830417"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1111250">
            <a:lnSpc>
              <a:spcPct val="100000"/>
            </a:lnSpc>
            <a:spcBef>
              <a:spcPct val="0"/>
            </a:spcBef>
            <a:spcAft>
              <a:spcPct val="35000"/>
            </a:spcAft>
            <a:buNone/>
          </a:pPr>
          <a:r>
            <a:rPr lang="en-US" sz="2500" kern="1200"/>
            <a:t>BD Accidentes</a:t>
          </a:r>
        </a:p>
      </dsp:txBody>
      <dsp:txXfrm>
        <a:off x="1375063" y="2545"/>
        <a:ext cx="4830417" cy="1190530"/>
      </dsp:txXfrm>
    </dsp:sp>
    <dsp:sp modelId="{7A7C3512-4E26-49DF-9C6A-C0DA1F807C58}">
      <dsp:nvSpPr>
        <dsp:cNvPr id="0" name=""/>
        <dsp:cNvSpPr/>
      </dsp:nvSpPr>
      <dsp:spPr>
        <a:xfrm>
          <a:off x="6205480" y="2545"/>
          <a:ext cx="4527436"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488950">
            <a:lnSpc>
              <a:spcPct val="100000"/>
            </a:lnSpc>
            <a:spcBef>
              <a:spcPct val="0"/>
            </a:spcBef>
            <a:spcAft>
              <a:spcPct val="35000"/>
            </a:spcAft>
            <a:buNone/>
          </a:pPr>
          <a:r>
            <a:rPr lang="en-US" sz="1100" kern="1200"/>
            <a:t>Accidentes Guadalupe</a:t>
          </a:r>
          <a:endParaRPr lang="en-US" sz="1100" kern="1200" dirty="0"/>
        </a:p>
        <a:p>
          <a:pPr marL="0" lvl="0" indent="0" algn="l" defTabSz="488950">
            <a:lnSpc>
              <a:spcPct val="100000"/>
            </a:lnSpc>
            <a:spcBef>
              <a:spcPct val="0"/>
            </a:spcBef>
            <a:spcAft>
              <a:spcPct val="35000"/>
            </a:spcAft>
            <a:buNone/>
          </a:pPr>
          <a:r>
            <a:rPr lang="en-US" sz="1100" kern="1200"/>
            <a:t>Accidentes Monterrey</a:t>
          </a:r>
          <a:endParaRPr lang="en-US" sz="1100" kern="1200" dirty="0"/>
        </a:p>
        <a:p>
          <a:pPr marL="0" lvl="0" indent="0" algn="l" defTabSz="488950">
            <a:lnSpc>
              <a:spcPct val="100000"/>
            </a:lnSpc>
            <a:spcBef>
              <a:spcPct val="0"/>
            </a:spcBef>
            <a:spcAft>
              <a:spcPct val="35000"/>
            </a:spcAft>
            <a:buNone/>
          </a:pPr>
          <a:r>
            <a:rPr lang="en-US" sz="1100" kern="1200"/>
            <a:t>Accidentes Juarez</a:t>
          </a:r>
        </a:p>
        <a:p>
          <a:pPr marL="0" lvl="0" indent="0" algn="l" defTabSz="488950">
            <a:lnSpc>
              <a:spcPct val="100000"/>
            </a:lnSpc>
            <a:spcBef>
              <a:spcPct val="0"/>
            </a:spcBef>
            <a:spcAft>
              <a:spcPct val="35000"/>
            </a:spcAft>
            <a:buNone/>
          </a:pPr>
          <a:r>
            <a:rPr lang="en-US" sz="1100" kern="1200"/>
            <a:t>Accidentes Escobedo</a:t>
          </a:r>
        </a:p>
        <a:p>
          <a:pPr marL="0" lvl="0" indent="0" algn="l" defTabSz="488950">
            <a:lnSpc>
              <a:spcPct val="100000"/>
            </a:lnSpc>
            <a:spcBef>
              <a:spcPct val="0"/>
            </a:spcBef>
            <a:spcAft>
              <a:spcPct val="35000"/>
            </a:spcAft>
            <a:buNone/>
          </a:pPr>
          <a:r>
            <a:rPr lang="en-US" sz="1100" kern="1200"/>
            <a:t>Accidentes San Nicolás</a:t>
          </a:r>
          <a:endParaRPr lang="en-US" sz="1100" kern="1200" dirty="0"/>
        </a:p>
      </dsp:txBody>
      <dsp:txXfrm>
        <a:off x="6205480" y="2545"/>
        <a:ext cx="4527436" cy="1190530"/>
      </dsp:txXfrm>
    </dsp:sp>
    <dsp:sp modelId="{5F898024-25A0-4DB9-A478-A270CB52558B}">
      <dsp:nvSpPr>
        <dsp:cNvPr id="0" name=""/>
        <dsp:cNvSpPr/>
      </dsp:nvSpPr>
      <dsp:spPr>
        <a:xfrm>
          <a:off x="0" y="1490709"/>
          <a:ext cx="10734261" cy="1190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9FA03-CE66-43AA-9F5F-842CD8AA3D1A}">
      <dsp:nvSpPr>
        <dsp:cNvPr id="0" name=""/>
        <dsp:cNvSpPr/>
      </dsp:nvSpPr>
      <dsp:spPr>
        <a:xfrm>
          <a:off x="360135" y="1758578"/>
          <a:ext cx="654792" cy="654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A1922D-FA4F-48DE-BC3C-896739CB70D7}">
      <dsp:nvSpPr>
        <dsp:cNvPr id="0" name=""/>
        <dsp:cNvSpPr/>
      </dsp:nvSpPr>
      <dsp:spPr>
        <a:xfrm>
          <a:off x="1375063" y="1490709"/>
          <a:ext cx="4830417"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1111250">
            <a:lnSpc>
              <a:spcPct val="100000"/>
            </a:lnSpc>
            <a:spcBef>
              <a:spcPct val="0"/>
            </a:spcBef>
            <a:spcAft>
              <a:spcPct val="35000"/>
            </a:spcAft>
            <a:buNone/>
          </a:pPr>
          <a:r>
            <a:rPr lang="en-US" sz="2500" kern="1200"/>
            <a:t>Carga de los datos</a:t>
          </a:r>
        </a:p>
      </dsp:txBody>
      <dsp:txXfrm>
        <a:off x="1375063" y="1490709"/>
        <a:ext cx="4830417" cy="1190530"/>
      </dsp:txXfrm>
    </dsp:sp>
    <dsp:sp modelId="{A7378860-0FE4-4347-8A23-8F93EF22C997}">
      <dsp:nvSpPr>
        <dsp:cNvPr id="0" name=""/>
        <dsp:cNvSpPr/>
      </dsp:nvSpPr>
      <dsp:spPr>
        <a:xfrm>
          <a:off x="6205480" y="1490709"/>
          <a:ext cx="4527436"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488950">
            <a:lnSpc>
              <a:spcPct val="100000"/>
            </a:lnSpc>
            <a:spcBef>
              <a:spcPct val="0"/>
            </a:spcBef>
            <a:spcAft>
              <a:spcPct val="35000"/>
            </a:spcAft>
            <a:buNone/>
          </a:pPr>
          <a:r>
            <a:rPr lang="en-US" sz="1100" kern="1200"/>
            <a:t>Carga de los datos</a:t>
          </a:r>
          <a:endParaRPr lang="en-US" sz="1100" kern="1200" dirty="0"/>
        </a:p>
        <a:p>
          <a:pPr marL="0" lvl="0" indent="0" algn="l" defTabSz="488950">
            <a:lnSpc>
              <a:spcPct val="100000"/>
            </a:lnSpc>
            <a:spcBef>
              <a:spcPct val="0"/>
            </a:spcBef>
            <a:spcAft>
              <a:spcPct val="35000"/>
            </a:spcAft>
            <a:buNone/>
          </a:pPr>
          <a:r>
            <a:rPr lang="en-US" sz="1100" kern="1200"/>
            <a:t>Limpieza</a:t>
          </a:r>
          <a:endParaRPr lang="en-US" sz="1100" kern="1200" dirty="0"/>
        </a:p>
        <a:p>
          <a:pPr marL="0" lvl="0" indent="0" algn="l" defTabSz="488950">
            <a:lnSpc>
              <a:spcPct val="100000"/>
            </a:lnSpc>
            <a:spcBef>
              <a:spcPct val="0"/>
            </a:spcBef>
            <a:spcAft>
              <a:spcPct val="35000"/>
            </a:spcAft>
            <a:buNone/>
          </a:pPr>
          <a:r>
            <a:rPr lang="en-US" sz="1100" kern="1200"/>
            <a:t>Manipulación</a:t>
          </a:r>
          <a:endParaRPr lang="en-US" sz="1100" kern="1200" dirty="0"/>
        </a:p>
      </dsp:txBody>
      <dsp:txXfrm>
        <a:off x="6205480" y="1490709"/>
        <a:ext cx="4527436" cy="1190530"/>
      </dsp:txXfrm>
    </dsp:sp>
    <dsp:sp modelId="{386366E7-209A-4199-A181-DAD455A26B9A}">
      <dsp:nvSpPr>
        <dsp:cNvPr id="0" name=""/>
        <dsp:cNvSpPr/>
      </dsp:nvSpPr>
      <dsp:spPr>
        <a:xfrm>
          <a:off x="0" y="2978873"/>
          <a:ext cx="10734261" cy="1190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8DC4E-2A6E-441D-85C9-B51F4F4BC4FC}">
      <dsp:nvSpPr>
        <dsp:cNvPr id="0" name=""/>
        <dsp:cNvSpPr/>
      </dsp:nvSpPr>
      <dsp:spPr>
        <a:xfrm>
          <a:off x="360135" y="3246742"/>
          <a:ext cx="654792" cy="654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46FC92-CA63-41CD-BB9F-2FA07681116F}">
      <dsp:nvSpPr>
        <dsp:cNvPr id="0" name=""/>
        <dsp:cNvSpPr/>
      </dsp:nvSpPr>
      <dsp:spPr>
        <a:xfrm>
          <a:off x="1375063" y="2978873"/>
          <a:ext cx="4830417"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1111250">
            <a:lnSpc>
              <a:spcPct val="100000"/>
            </a:lnSpc>
            <a:spcBef>
              <a:spcPct val="0"/>
            </a:spcBef>
            <a:spcAft>
              <a:spcPct val="35000"/>
            </a:spcAft>
            <a:buNone/>
          </a:pPr>
          <a:r>
            <a:rPr lang="en-US" sz="2500" kern="1200"/>
            <a:t>Visualización</a:t>
          </a:r>
        </a:p>
      </dsp:txBody>
      <dsp:txXfrm>
        <a:off x="1375063" y="2978873"/>
        <a:ext cx="4830417" cy="1190530"/>
      </dsp:txXfrm>
    </dsp:sp>
    <dsp:sp modelId="{A59421BE-840C-43DE-94F6-EF849F9C227C}">
      <dsp:nvSpPr>
        <dsp:cNvPr id="0" name=""/>
        <dsp:cNvSpPr/>
      </dsp:nvSpPr>
      <dsp:spPr>
        <a:xfrm>
          <a:off x="6205480" y="2978873"/>
          <a:ext cx="4527436" cy="119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98" tIns="125998" rIns="125998" bIns="125998" numCol="1" spcCol="1270" anchor="ctr" anchorCtr="0">
          <a:noAutofit/>
        </a:bodyPr>
        <a:lstStyle/>
        <a:p>
          <a:pPr marL="0" lvl="0" indent="0" algn="l" defTabSz="488950">
            <a:lnSpc>
              <a:spcPct val="100000"/>
            </a:lnSpc>
            <a:spcBef>
              <a:spcPct val="0"/>
            </a:spcBef>
            <a:spcAft>
              <a:spcPct val="35000"/>
            </a:spcAft>
            <a:buNone/>
          </a:pPr>
          <a:r>
            <a:rPr lang="en-US" sz="1100" kern="1200"/>
            <a:t>Treemap</a:t>
          </a:r>
          <a:endParaRPr lang="en-US" sz="1100" kern="1200" dirty="0"/>
        </a:p>
        <a:p>
          <a:pPr marL="0" lvl="0" indent="0" algn="l" defTabSz="488950">
            <a:lnSpc>
              <a:spcPct val="100000"/>
            </a:lnSpc>
            <a:spcBef>
              <a:spcPct val="0"/>
            </a:spcBef>
            <a:spcAft>
              <a:spcPct val="35000"/>
            </a:spcAft>
            <a:buNone/>
          </a:pPr>
          <a:r>
            <a:rPr lang="en-US" sz="1100" kern="1200"/>
            <a:t>Barras</a:t>
          </a:r>
          <a:endParaRPr lang="en-US" sz="1100" kern="1200" dirty="0"/>
        </a:p>
        <a:p>
          <a:pPr marL="0" lvl="0" indent="0" algn="l" defTabSz="488950">
            <a:lnSpc>
              <a:spcPct val="100000"/>
            </a:lnSpc>
            <a:spcBef>
              <a:spcPct val="0"/>
            </a:spcBef>
            <a:spcAft>
              <a:spcPct val="35000"/>
            </a:spcAft>
            <a:buNone/>
          </a:pPr>
          <a:r>
            <a:rPr lang="en-US" sz="1100" kern="1200"/>
            <a:t>Pie</a:t>
          </a:r>
        </a:p>
        <a:p>
          <a:pPr marL="0" lvl="0" indent="0" algn="l" defTabSz="488950">
            <a:lnSpc>
              <a:spcPct val="100000"/>
            </a:lnSpc>
            <a:spcBef>
              <a:spcPct val="0"/>
            </a:spcBef>
            <a:spcAft>
              <a:spcPct val="35000"/>
            </a:spcAft>
            <a:buNone/>
          </a:pPr>
          <a:r>
            <a:rPr lang="en-US" sz="1100" kern="1200"/>
            <a:t>Heatmap</a:t>
          </a:r>
          <a:endParaRPr lang="en-US" sz="1100" kern="1200" dirty="0"/>
        </a:p>
      </dsp:txBody>
      <dsp:txXfrm>
        <a:off x="6205480" y="2978873"/>
        <a:ext cx="4527436" cy="1190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6EC19-1215-447B-9534-886D1D9470F5}">
      <dsp:nvSpPr>
        <dsp:cNvPr id="0" name=""/>
        <dsp:cNvSpPr/>
      </dsp:nvSpPr>
      <dsp:spPr>
        <a:xfrm>
          <a:off x="663602" y="0"/>
          <a:ext cx="7520829" cy="5306024"/>
        </a:xfrm>
        <a:prstGeom prst="rightArrow">
          <a:avLst/>
        </a:prstGeom>
        <a:solidFill>
          <a:schemeClr val="accent1">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55EAF1D6-B953-405D-8DD6-3F770C77F214}">
      <dsp:nvSpPr>
        <dsp:cNvPr id="0" name=""/>
        <dsp:cNvSpPr/>
      </dsp:nvSpPr>
      <dsp:spPr>
        <a:xfrm>
          <a:off x="756"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Impotar</a:t>
          </a:r>
          <a:r>
            <a:rPr lang="en-US" sz="1300" kern="1200" dirty="0"/>
            <a:t> de </a:t>
          </a:r>
          <a:r>
            <a:rPr lang="en-US" sz="1300" kern="1200" dirty="0" err="1"/>
            <a:t>librerías</a:t>
          </a:r>
          <a:endParaRPr lang="en-US" sz="1300" kern="1200" dirty="0"/>
        </a:p>
      </dsp:txBody>
      <dsp:txXfrm>
        <a:off x="59914" y="1650965"/>
        <a:ext cx="1093536" cy="2004093"/>
      </dsp:txXfrm>
    </dsp:sp>
    <dsp:sp modelId="{68965AD2-8A7F-4970-A538-14A28D097861}">
      <dsp:nvSpPr>
        <dsp:cNvPr id="0" name=""/>
        <dsp:cNvSpPr/>
      </dsp:nvSpPr>
      <dsp:spPr>
        <a:xfrm>
          <a:off x="1273201"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Leer </a:t>
          </a:r>
          <a:r>
            <a:rPr lang="en-US" sz="1300" kern="1200" dirty="0" err="1"/>
            <a:t>archivos</a:t>
          </a:r>
          <a:r>
            <a:rPr lang="en-US" sz="1300" kern="1200" dirty="0"/>
            <a:t> con pandas</a:t>
          </a:r>
        </a:p>
      </dsp:txBody>
      <dsp:txXfrm>
        <a:off x="1332359" y="1650965"/>
        <a:ext cx="1093536" cy="2004093"/>
      </dsp:txXfrm>
    </dsp:sp>
    <dsp:sp modelId="{55AA1D0D-E1DA-4176-9571-5AE90F327D3B}">
      <dsp:nvSpPr>
        <dsp:cNvPr id="0" name=""/>
        <dsp:cNvSpPr/>
      </dsp:nvSpPr>
      <dsp:spPr>
        <a:xfrm>
          <a:off x="2545646"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Unir</a:t>
          </a:r>
          <a:r>
            <a:rPr lang="en-US" sz="1300" kern="1200" dirty="0"/>
            <a:t> </a:t>
          </a:r>
          <a:r>
            <a:rPr lang="en-US" sz="1300" kern="1200" dirty="0" err="1"/>
            <a:t>archivos</a:t>
          </a:r>
          <a:r>
            <a:rPr lang="en-US" sz="1300" kern="1200" dirty="0"/>
            <a:t> </a:t>
          </a:r>
          <a:r>
            <a:rPr lang="en-US" sz="1300" kern="1200" dirty="0" err="1"/>
            <a:t>en</a:t>
          </a:r>
          <a:r>
            <a:rPr lang="en-US" sz="1300" kern="1200" dirty="0"/>
            <a:t> un solo dataset</a:t>
          </a:r>
        </a:p>
      </dsp:txBody>
      <dsp:txXfrm>
        <a:off x="2604804" y="1650965"/>
        <a:ext cx="1093536" cy="2004093"/>
      </dsp:txXfrm>
    </dsp:sp>
    <dsp:sp modelId="{B10C11A2-3BAF-4AD4-8DDD-44AA0491C9E7}">
      <dsp:nvSpPr>
        <dsp:cNvPr id="0" name=""/>
        <dsp:cNvSpPr/>
      </dsp:nvSpPr>
      <dsp:spPr>
        <a:xfrm>
          <a:off x="3818091"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Eliminar</a:t>
          </a:r>
          <a:r>
            <a:rPr lang="en-US" sz="1300" kern="1200" dirty="0"/>
            <a:t> </a:t>
          </a:r>
          <a:r>
            <a:rPr lang="en-US" sz="1300" kern="1200" dirty="0" err="1"/>
            <a:t>columnas</a:t>
          </a:r>
          <a:r>
            <a:rPr lang="en-US" sz="1300" kern="1200" dirty="0"/>
            <a:t> sin </a:t>
          </a:r>
          <a:r>
            <a:rPr lang="en-US" sz="1300" kern="1200" dirty="0" err="1"/>
            <a:t>relevancia</a:t>
          </a:r>
          <a:endParaRPr lang="en-US" sz="1300" kern="1200" dirty="0"/>
        </a:p>
      </dsp:txBody>
      <dsp:txXfrm>
        <a:off x="3877249" y="1650965"/>
        <a:ext cx="1093536" cy="2004093"/>
      </dsp:txXfrm>
    </dsp:sp>
    <dsp:sp modelId="{C7EA0C45-2583-49B6-9FF7-F775A651FC46}">
      <dsp:nvSpPr>
        <dsp:cNvPr id="0" name=""/>
        <dsp:cNvSpPr/>
      </dsp:nvSpPr>
      <dsp:spPr>
        <a:xfrm>
          <a:off x="5090536"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Analisis</a:t>
          </a:r>
          <a:r>
            <a:rPr lang="en-US" sz="1300" kern="1200" dirty="0"/>
            <a:t> de </a:t>
          </a:r>
          <a:r>
            <a:rPr lang="en-US" sz="1300" kern="1200" dirty="0" err="1"/>
            <a:t>los</a:t>
          </a:r>
          <a:r>
            <a:rPr lang="en-US" sz="1300" kern="1200" dirty="0"/>
            <a:t> </a:t>
          </a:r>
          <a:r>
            <a:rPr lang="en-US" sz="1300" kern="1200" dirty="0" err="1"/>
            <a:t>datos</a:t>
          </a:r>
          <a:endParaRPr lang="en-US" sz="1300" kern="1200" dirty="0"/>
        </a:p>
      </dsp:txBody>
      <dsp:txXfrm>
        <a:off x="5149694" y="1650965"/>
        <a:ext cx="1093536" cy="2004093"/>
      </dsp:txXfrm>
    </dsp:sp>
    <dsp:sp modelId="{8A260558-5F3C-409E-A4D9-B2C19DDB16AD}">
      <dsp:nvSpPr>
        <dsp:cNvPr id="0" name=""/>
        <dsp:cNvSpPr/>
      </dsp:nvSpPr>
      <dsp:spPr>
        <a:xfrm>
          <a:off x="6362981"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Agrupación</a:t>
          </a:r>
          <a:r>
            <a:rPr lang="en-US" sz="1300" kern="1200" dirty="0"/>
            <a:t> de </a:t>
          </a:r>
          <a:r>
            <a:rPr lang="en-US" sz="1300" kern="1200" dirty="0" err="1"/>
            <a:t>datos</a:t>
          </a:r>
          <a:endParaRPr lang="en-US" sz="1300" kern="1200" dirty="0"/>
        </a:p>
      </dsp:txBody>
      <dsp:txXfrm>
        <a:off x="6422139" y="1650965"/>
        <a:ext cx="1093536" cy="2004093"/>
      </dsp:txXfrm>
    </dsp:sp>
    <dsp:sp modelId="{97CF9E13-F228-42C8-9251-E60C4B4B8D03}">
      <dsp:nvSpPr>
        <dsp:cNvPr id="0" name=""/>
        <dsp:cNvSpPr/>
      </dsp:nvSpPr>
      <dsp:spPr>
        <a:xfrm>
          <a:off x="7635426" y="1591807"/>
          <a:ext cx="1211852" cy="212240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Visualización</a:t>
          </a:r>
          <a:endParaRPr lang="en-US" sz="1300" kern="1200" dirty="0"/>
        </a:p>
      </dsp:txBody>
      <dsp:txXfrm>
        <a:off x="7694584" y="1650965"/>
        <a:ext cx="1093536" cy="20040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1F1B079-7EF0-44EE-B798-BCC497C9F3B2}"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FF70A8-1D13-4657-95F0-A9EA54967B8D}"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EB90AC-71BD-4C7F-8ACA-7B3F18292E63}"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E6EFC2C-8905-46F0-B443-CE905B76BA01}"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9079DC3-C9B5-499E-9140-0DC28B7074E2}"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0BB33EA-E472-4D22-9C03-A9C14AA21CED}"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AE507A8-A5CF-4D38-AB86-7EDDA87A85D4}"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E0277FD-7DE6-41D4-930D-AC99F5AFE54E}"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EA15526-7079-4B7B-987C-1B5FAE11A0FF}" type="datetime1">
              <a:rPr lang="en-US" smtClean="0"/>
              <a:t>3/15/2023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en/car-crash-wreck-accident-83192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10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a:t>Python Fndamentals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solidFill>
                  <a:srgbClr val="5792BA"/>
                </a:solidFill>
              </a:rPr>
              <a:t>Proyecto Final</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0ABB7-57D1-724D-33D1-9695CB0E9CE7}"/>
              </a:ext>
            </a:extLst>
          </p:cNvPr>
          <p:cNvPicPr>
            <a:picLocks noChangeAspect="1"/>
          </p:cNvPicPr>
          <p:nvPr/>
        </p:nvPicPr>
        <p:blipFill rotWithShape="1">
          <a:blip r:embed="rId3"/>
          <a:srcRect t="19261" b="19263"/>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BA559C56-FB13-5055-FD90-E2108092E75E}"/>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Objetivo</a:t>
            </a:r>
          </a:p>
        </p:txBody>
      </p:sp>
    </p:spTree>
    <p:extLst>
      <p:ext uri="{BB962C8B-B14F-4D97-AF65-F5344CB8AC3E}">
        <p14:creationId xmlns:p14="http://schemas.microsoft.com/office/powerpoint/2010/main" val="78728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AED0122-A5F3-E4A0-FB1D-090DC9AAABFE}"/>
              </a:ext>
            </a:extLst>
          </p:cNvPr>
          <p:cNvSpPr>
            <a:spLocks noGrp="1"/>
          </p:cNvSpPr>
          <p:nvPr>
            <p:ph type="body" idx="1"/>
          </p:nvPr>
        </p:nvSpPr>
        <p:spPr>
          <a:xfrm>
            <a:off x="1043609" y="596168"/>
            <a:ext cx="9590550" cy="5632353"/>
          </a:xfrm>
        </p:spPr>
        <p:txBody>
          <a:bodyPr>
            <a:normAutofit/>
          </a:bodyPr>
          <a:lstStyle/>
          <a:p>
            <a:r>
              <a:rPr lang="es-ES" dirty="0"/>
              <a:t>El objetivo general del proyecto fue realizar un análisis detallado de los índices de estadísticas de accidentes viales en las ciudades de Monterrey, San Nicolás de los Garza, Escobedo, Juárez y Guadalupe, con el fin de identificar patrones y factores que puedan estar contribuyendo a la ocurrencia de estos accidentes. También se buscó visualizar los datos de una manera clara y concisa para que la información obtenida pueda ser de utilidad para las autoridades encargadas de la seguridad vial en estas ciudades. En resumen, el objetivo general fue contribuir a mejorar la seguridad vial y reducir la cantidad de accidentes viales en estas ciudades mediante el análisis y visualización de los datos obtenidos.</a:t>
            </a:r>
            <a:endParaRPr lang="en-US" dirty="0"/>
          </a:p>
        </p:txBody>
      </p:sp>
    </p:spTree>
    <p:extLst>
      <p:ext uri="{BB962C8B-B14F-4D97-AF65-F5344CB8AC3E}">
        <p14:creationId xmlns:p14="http://schemas.microsoft.com/office/powerpoint/2010/main" val="37656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0ABB7-57D1-724D-33D1-9695CB0E9CE7}"/>
              </a:ext>
            </a:extLst>
          </p:cNvPr>
          <p:cNvPicPr>
            <a:picLocks noChangeAspect="1"/>
          </p:cNvPicPr>
          <p:nvPr/>
        </p:nvPicPr>
        <p:blipFill rotWithShape="1">
          <a:blip r:embed="rId3"/>
          <a:srcRect t="19261" b="19263"/>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BA559C56-FB13-5055-FD90-E2108092E75E}"/>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Capturas</a:t>
            </a:r>
          </a:p>
        </p:txBody>
      </p:sp>
    </p:spTree>
    <p:extLst>
      <p:ext uri="{BB962C8B-B14F-4D97-AF65-F5344CB8AC3E}">
        <p14:creationId xmlns:p14="http://schemas.microsoft.com/office/powerpoint/2010/main" val="122066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0028ED8-7171-1C62-5DD0-A976DB93D092}"/>
              </a:ext>
            </a:extLst>
          </p:cNvPr>
          <p:cNvPicPr>
            <a:picLocks noChangeAspect="1"/>
          </p:cNvPicPr>
          <p:nvPr/>
        </p:nvPicPr>
        <p:blipFill rotWithShape="1">
          <a:blip r:embed="rId3"/>
          <a:srcRect t="15413"/>
          <a:stretch/>
        </p:blipFill>
        <p:spPr>
          <a:xfrm>
            <a:off x="20" y="10"/>
            <a:ext cx="12191980" cy="6857990"/>
          </a:xfrm>
          <a:prstGeom prst="rect">
            <a:avLst/>
          </a:prstGeom>
        </p:spPr>
      </p:pic>
    </p:spTree>
    <p:extLst>
      <p:ext uri="{BB962C8B-B14F-4D97-AF65-F5344CB8AC3E}">
        <p14:creationId xmlns:p14="http://schemas.microsoft.com/office/powerpoint/2010/main" val="92280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B3DC47-C37E-1873-89BE-CF88B23E0DC3}"/>
              </a:ext>
            </a:extLst>
          </p:cNvPr>
          <p:cNvPicPr>
            <a:picLocks noChangeAspect="1"/>
          </p:cNvPicPr>
          <p:nvPr/>
        </p:nvPicPr>
        <p:blipFill rotWithShape="1">
          <a:blip r:embed="rId3"/>
          <a:srcRect t="22414"/>
          <a:stretch/>
        </p:blipFill>
        <p:spPr>
          <a:xfrm>
            <a:off x="20" y="10"/>
            <a:ext cx="12191980" cy="6857990"/>
          </a:xfrm>
          <a:prstGeom prst="rect">
            <a:avLst/>
          </a:prstGeom>
        </p:spPr>
      </p:pic>
    </p:spTree>
    <p:extLst>
      <p:ext uri="{BB962C8B-B14F-4D97-AF65-F5344CB8AC3E}">
        <p14:creationId xmlns:p14="http://schemas.microsoft.com/office/powerpoint/2010/main" val="274293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E3A946-8E99-08A1-B6C6-7768D615B87F}"/>
              </a:ext>
            </a:extLst>
          </p:cNvPr>
          <p:cNvPicPr>
            <a:picLocks noChangeAspect="1"/>
          </p:cNvPicPr>
          <p:nvPr/>
        </p:nvPicPr>
        <p:blipFill rotWithShape="1">
          <a:blip r:embed="rId3"/>
          <a:srcRect t="16045"/>
          <a:stretch/>
        </p:blipFill>
        <p:spPr>
          <a:xfrm>
            <a:off x="20" y="10"/>
            <a:ext cx="12191980" cy="6857990"/>
          </a:xfrm>
          <a:prstGeom prst="rect">
            <a:avLst/>
          </a:prstGeom>
        </p:spPr>
      </p:pic>
    </p:spTree>
    <p:extLst>
      <p:ext uri="{BB962C8B-B14F-4D97-AF65-F5344CB8AC3E}">
        <p14:creationId xmlns:p14="http://schemas.microsoft.com/office/powerpoint/2010/main" val="14324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3B59199-E77B-AAA3-FC9B-72AD57E3E6E2}"/>
              </a:ext>
            </a:extLst>
          </p:cNvPr>
          <p:cNvPicPr>
            <a:picLocks noChangeAspect="1"/>
          </p:cNvPicPr>
          <p:nvPr/>
        </p:nvPicPr>
        <p:blipFill rotWithShape="1">
          <a:blip r:embed="rId3"/>
          <a:srcRect l="3111" r="1" b="1"/>
          <a:stretch/>
        </p:blipFill>
        <p:spPr>
          <a:xfrm>
            <a:off x="20" y="10"/>
            <a:ext cx="12191980" cy="6857990"/>
          </a:xfrm>
          <a:prstGeom prst="rect">
            <a:avLst/>
          </a:prstGeom>
        </p:spPr>
      </p:pic>
    </p:spTree>
    <p:extLst>
      <p:ext uri="{BB962C8B-B14F-4D97-AF65-F5344CB8AC3E}">
        <p14:creationId xmlns:p14="http://schemas.microsoft.com/office/powerpoint/2010/main" val="202330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a:t>Análisis de accidentes viales</a:t>
            </a:r>
            <a:endParaRPr lang="en-US" dirty="0"/>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447883581"/>
              </p:ext>
            </p:extLst>
          </p:nvPr>
        </p:nvGraphicFramePr>
        <p:xfrm>
          <a:off x="914400" y="2076450"/>
          <a:ext cx="10734261" cy="417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F6E1EB-C62C-1073-8BAE-5FF78D91CB35}"/>
              </a:ext>
            </a:extLst>
          </p:cNvPr>
          <p:cNvSpPr>
            <a:spLocks noGrp="1"/>
          </p:cNvSpPr>
          <p:nvPr>
            <p:ph type="ctrTitle"/>
          </p:nvPr>
        </p:nvSpPr>
        <p:spPr>
          <a:xfrm>
            <a:off x="924443" y="1023257"/>
            <a:ext cx="3732902" cy="4570457"/>
          </a:xfrm>
          <a:effectLst/>
        </p:spPr>
        <p:txBody>
          <a:bodyPr vert="horz" lIns="91440" tIns="45720" rIns="91440" bIns="45720" rtlCol="0" anchor="ctr">
            <a:normAutofit/>
          </a:bodyPr>
          <a:lstStyle/>
          <a:p>
            <a:pPr algn="l"/>
            <a:r>
              <a:rPr lang="en-US" sz="4000"/>
              <a:t>Tabla de contenido</a:t>
            </a:r>
          </a:p>
        </p:txBody>
      </p:sp>
      <p:cxnSp>
        <p:nvCxnSpPr>
          <p:cNvPr id="22" name="Straight Connector 2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B5510CE4-24E9-AD58-8026-E0118FB56047}"/>
              </a:ext>
            </a:extLst>
          </p:cNvPr>
          <p:cNvSpPr>
            <a:spLocks noGrp="1"/>
          </p:cNvSpPr>
          <p:nvPr>
            <p:ph type="subTitle" idx="1"/>
          </p:nvPr>
        </p:nvSpPr>
        <p:spPr>
          <a:xfrm>
            <a:off x="5252560" y="1023257"/>
            <a:ext cx="6025645" cy="4570457"/>
          </a:xfrm>
          <a:effectLst/>
        </p:spPr>
        <p:txBody>
          <a:bodyPr vert="horz" lIns="91440" tIns="45720" rIns="91440" bIns="45720" rtlCol="0" anchor="ctr">
            <a:normAutofit/>
          </a:bodyPr>
          <a:lstStyle/>
          <a:p>
            <a:pPr algn="l"/>
            <a:r>
              <a:rPr lang="en-US">
                <a:solidFill>
                  <a:schemeClr val="tx2"/>
                </a:solidFill>
              </a:rPr>
              <a:t>Antecedentes</a:t>
            </a:r>
            <a:endParaRPr lang="en-US" dirty="0">
              <a:solidFill>
                <a:schemeClr val="tx2"/>
              </a:solidFill>
            </a:endParaRPr>
          </a:p>
          <a:p>
            <a:pPr algn="l"/>
            <a:r>
              <a:rPr lang="en-US">
                <a:solidFill>
                  <a:schemeClr val="tx2"/>
                </a:solidFill>
              </a:rPr>
              <a:t>Metodología</a:t>
            </a:r>
            <a:endParaRPr lang="en-US" dirty="0">
              <a:solidFill>
                <a:schemeClr val="tx2"/>
              </a:solidFill>
            </a:endParaRPr>
          </a:p>
          <a:p>
            <a:pPr algn="l"/>
            <a:r>
              <a:rPr lang="en-US">
                <a:solidFill>
                  <a:schemeClr val="tx2"/>
                </a:solidFill>
              </a:rPr>
              <a:t>Flujo</a:t>
            </a:r>
            <a:endParaRPr lang="en-US" dirty="0">
              <a:solidFill>
                <a:schemeClr val="tx2"/>
              </a:solidFill>
            </a:endParaRPr>
          </a:p>
          <a:p>
            <a:pPr algn="l"/>
            <a:r>
              <a:rPr lang="en-US">
                <a:solidFill>
                  <a:schemeClr val="tx2"/>
                </a:solidFill>
              </a:rPr>
              <a:t>Objetivo</a:t>
            </a:r>
            <a:endParaRPr lang="en-US" dirty="0">
              <a:solidFill>
                <a:schemeClr val="tx2"/>
              </a:solidFill>
            </a:endParaRPr>
          </a:p>
          <a:p>
            <a:pPr algn="l"/>
            <a:r>
              <a:rPr lang="en-US">
                <a:solidFill>
                  <a:schemeClr val="tx2"/>
                </a:solidFill>
              </a:rPr>
              <a:t>Capturas</a:t>
            </a:r>
            <a:r>
              <a:rPr lang="en-US" dirty="0">
                <a:solidFill>
                  <a:schemeClr val="tx2"/>
                </a:solidFill>
              </a:rPr>
              <a:t> de </a:t>
            </a:r>
            <a:r>
              <a:rPr lang="en-US">
                <a:solidFill>
                  <a:schemeClr val="tx2"/>
                </a:solidFill>
              </a:rPr>
              <a:t>pantalla</a:t>
            </a:r>
            <a:endParaRPr lang="en-US" dirty="0">
              <a:solidFill>
                <a:schemeClr val="tx2"/>
              </a:solidFill>
            </a:endParaRPr>
          </a:p>
        </p:txBody>
      </p:sp>
    </p:spTree>
    <p:extLst>
      <p:ext uri="{BB962C8B-B14F-4D97-AF65-F5344CB8AC3E}">
        <p14:creationId xmlns:p14="http://schemas.microsoft.com/office/powerpoint/2010/main" val="38914296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0ABB7-57D1-724D-33D1-9695CB0E9CE7}"/>
              </a:ext>
            </a:extLst>
          </p:cNvPr>
          <p:cNvPicPr>
            <a:picLocks noChangeAspect="1"/>
          </p:cNvPicPr>
          <p:nvPr/>
        </p:nvPicPr>
        <p:blipFill rotWithShape="1">
          <a:blip r:embed="rId3"/>
          <a:srcRect t="19261" b="19263"/>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BA559C56-FB13-5055-FD90-E2108092E75E}"/>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Antecedentes</a:t>
            </a:r>
          </a:p>
        </p:txBody>
      </p:sp>
    </p:spTree>
    <p:extLst>
      <p:ext uri="{BB962C8B-B14F-4D97-AF65-F5344CB8AC3E}">
        <p14:creationId xmlns:p14="http://schemas.microsoft.com/office/powerpoint/2010/main" val="172804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F66284-D84D-4DA6-B4CD-DE99CE708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5188"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D7342DFD-5FF3-4D14-B946-EE46F4D4F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224" y="0"/>
            <a:ext cx="465377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AAED0122-A5F3-E4A0-FB1D-090DC9AAABFE}"/>
              </a:ext>
            </a:extLst>
          </p:cNvPr>
          <p:cNvSpPr>
            <a:spLocks noGrp="1"/>
          </p:cNvSpPr>
          <p:nvPr>
            <p:ph type="body" idx="1"/>
          </p:nvPr>
        </p:nvSpPr>
        <p:spPr>
          <a:xfrm>
            <a:off x="7920761" y="643467"/>
            <a:ext cx="3775546" cy="4939185"/>
          </a:xfrm>
          <a:effectLst/>
        </p:spPr>
        <p:txBody>
          <a:bodyPr vert="horz" lIns="91440" tIns="45720" rIns="91440" bIns="45720" rtlCol="0" anchor="ctr">
            <a:normAutofit/>
          </a:bodyPr>
          <a:lstStyle/>
          <a:p>
            <a:pPr algn="l">
              <a:lnSpc>
                <a:spcPct val="100000"/>
              </a:lnSpc>
            </a:pPr>
            <a:r>
              <a:rPr lang="en-US" sz="1400"/>
              <a:t>Los accidentes de tráfico son una preocupación importante para las autoridades y la comunidad en general. Según datos del Secretariado Ejecutivo del Sistema Nacional de Seguridad Pública, en 2020 se registraron más de 27,000 accidentes de tráfico en Nuevo León, que resultaron en más de 500 muertes y alrededor de 22,000 personas lesionadas.</a:t>
            </a:r>
          </a:p>
          <a:p>
            <a:pPr algn="l">
              <a:lnSpc>
                <a:spcPct val="100000"/>
              </a:lnSpc>
            </a:pPr>
            <a:r>
              <a:rPr lang="en-US" sz="1400"/>
              <a:t>En este contexto, el uso de herramientas de programación como Python y las librerías como pandas para el análisis de datos de accidentes viales en las ciudades de Monterrey, San Nicolás de los Garza, Escobedo, Juárez y Guadalupe es una estrategia innovadora para comprender la situación actual y poder implementar medidas preventivas más específicas.</a:t>
            </a:r>
          </a:p>
        </p:txBody>
      </p:sp>
      <p:pic>
        <p:nvPicPr>
          <p:cNvPr id="6" name="Imagen 5" descr="Una camioneta vieja&#10;&#10;Descripción generada automáticamente con confianza media">
            <a:extLst>
              <a:ext uri="{FF2B5EF4-FFF2-40B4-BE49-F238E27FC236}">
                <a16:creationId xmlns:a16="http://schemas.microsoft.com/office/drawing/2014/main" id="{F1122458-8894-5C0C-4DE4-F9DC9594AAF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0956" y="1093759"/>
            <a:ext cx="6096000" cy="4038600"/>
          </a:xfrm>
          <a:prstGeom prst="rect">
            <a:avLst/>
          </a:prstGeom>
        </p:spPr>
      </p:pic>
    </p:spTree>
    <p:extLst>
      <p:ext uri="{BB962C8B-B14F-4D97-AF65-F5344CB8AC3E}">
        <p14:creationId xmlns:p14="http://schemas.microsoft.com/office/powerpoint/2010/main" val="282004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0ABB7-57D1-724D-33D1-9695CB0E9CE7}"/>
              </a:ext>
            </a:extLst>
          </p:cNvPr>
          <p:cNvPicPr>
            <a:picLocks noChangeAspect="1"/>
          </p:cNvPicPr>
          <p:nvPr/>
        </p:nvPicPr>
        <p:blipFill rotWithShape="1">
          <a:blip r:embed="rId3"/>
          <a:srcRect t="19261" b="19263"/>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BA559C56-FB13-5055-FD90-E2108092E75E}"/>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Metodología</a:t>
            </a:r>
          </a:p>
        </p:txBody>
      </p:sp>
    </p:spTree>
    <p:extLst>
      <p:ext uri="{BB962C8B-B14F-4D97-AF65-F5344CB8AC3E}">
        <p14:creationId xmlns:p14="http://schemas.microsoft.com/office/powerpoint/2010/main" val="61504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AED0122-A5F3-E4A0-FB1D-090DC9AAABFE}"/>
              </a:ext>
            </a:extLst>
          </p:cNvPr>
          <p:cNvSpPr>
            <a:spLocks noGrp="1"/>
          </p:cNvSpPr>
          <p:nvPr>
            <p:ph type="body" idx="1"/>
          </p:nvPr>
        </p:nvSpPr>
        <p:spPr>
          <a:xfrm>
            <a:off x="1043609" y="596168"/>
            <a:ext cx="9590550" cy="5632353"/>
          </a:xfrm>
        </p:spPr>
        <p:txBody>
          <a:bodyPr>
            <a:normAutofit fontScale="85000" lnSpcReduction="20000"/>
          </a:bodyPr>
          <a:lstStyle/>
          <a:p>
            <a:pPr marL="457200" indent="-457200">
              <a:buFont typeface="+mj-lt"/>
              <a:buAutoNum type="arabicPeriod"/>
            </a:pPr>
            <a:r>
              <a:rPr lang="es-ES" b="1"/>
              <a:t>Recopilación de datos: </a:t>
            </a:r>
            <a:r>
              <a:rPr lang="es-ES"/>
              <a:t>Se recopiló información sobre los accidentes viales de la página de datos abiertos de Nuevo León. Selección de los datos de cinco ciudades del área metropolitana y se descargaron los archivos en formato CSV.</a:t>
            </a:r>
          </a:p>
          <a:p>
            <a:pPr marL="457200" indent="-457200">
              <a:buFont typeface="+mj-lt"/>
              <a:buAutoNum type="arabicPeriod"/>
            </a:pPr>
            <a:r>
              <a:rPr lang="es-ES" b="1"/>
              <a:t>Análisis exploratorio de datos: </a:t>
            </a:r>
            <a:r>
              <a:rPr lang="es-ES"/>
              <a:t>Se</a:t>
            </a:r>
            <a:r>
              <a:rPr lang="es-ES" b="1"/>
              <a:t> </a:t>
            </a:r>
            <a:r>
              <a:rPr lang="es-ES"/>
              <a:t>realizo un análisis exploratorio de los datos para comprender mejor las características de los datos, tales como las columnas disponibles, el tamaño del conjunto de datos, la distribución de los valores, y la presencia de valores faltantes o inconsistentes. Para ello, se hizo uso de las librerías pandas y numpy.</a:t>
            </a:r>
          </a:p>
          <a:p>
            <a:pPr marL="457200" indent="-457200">
              <a:buFont typeface="+mj-lt"/>
              <a:buAutoNum type="arabicPeriod"/>
            </a:pPr>
            <a:r>
              <a:rPr lang="es-ES" b="1"/>
              <a:t>Limpieza de datos: </a:t>
            </a:r>
            <a:r>
              <a:rPr lang="es-ES"/>
              <a:t>Una vez identificados los valores faltantes y/o inconsistentes, se realizo una limpieza de datos. Por ejemplo, en el caso de valores faltantes, se utilizó la función de relleno de valores nulos con el valor anterior de los valores en la columna correspondiente. En cuanto a los valores inconsistentes, se eliminaron las filas que contenían datos erróneos o que no eran relevantes para el análisis.</a:t>
            </a:r>
          </a:p>
          <a:p>
            <a:pPr marL="457200" indent="-457200">
              <a:buFont typeface="+mj-lt"/>
              <a:buAutoNum type="arabicPeriod"/>
            </a:pPr>
            <a:r>
              <a:rPr lang="es-ES" b="1"/>
              <a:t>Creación de nuevas columnas: </a:t>
            </a:r>
            <a:r>
              <a:rPr lang="es-ES"/>
              <a:t>Para facilitar el análisis de los datos, se crearon nuevas columnas a partir de la columna de fecha. Por ejemplo, se creó una columna para el mes, otra para el día de la semana, y otra para el día en que ocurrió el accidente. Para ello, se utilizó la librería pandas.</a:t>
            </a:r>
          </a:p>
          <a:p>
            <a:pPr marL="457200" indent="-457200">
              <a:buFont typeface="+mj-lt"/>
              <a:buAutoNum type="arabicPeriod"/>
            </a:pPr>
            <a:r>
              <a:rPr lang="es-ES" b="1"/>
              <a:t>Visualización de datos: </a:t>
            </a:r>
            <a:r>
              <a:rPr lang="es-ES"/>
              <a:t>Utilizando las librerías seaborn y matplotlib.pyplot, se realizaron visualizaciones de los datos para identificar patrones y tendencias en los datos. Por ejemplo, se crearon diagramas de barras y mapas de calor para visualizar la relación entre la hora del día y la cantidad de accidentes.</a:t>
            </a:r>
          </a:p>
          <a:p>
            <a:pPr marL="457200" indent="-457200">
              <a:buFont typeface="+mj-lt"/>
              <a:buAutoNum type="arabicPeriod"/>
            </a:pPr>
            <a:endParaRPr lang="en-US" dirty="0"/>
          </a:p>
        </p:txBody>
      </p:sp>
    </p:spTree>
    <p:extLst>
      <p:ext uri="{BB962C8B-B14F-4D97-AF65-F5344CB8AC3E}">
        <p14:creationId xmlns:p14="http://schemas.microsoft.com/office/powerpoint/2010/main" val="378107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B0ABB7-57D1-724D-33D1-9695CB0E9CE7}"/>
              </a:ext>
            </a:extLst>
          </p:cNvPr>
          <p:cNvPicPr>
            <a:picLocks noChangeAspect="1"/>
          </p:cNvPicPr>
          <p:nvPr/>
        </p:nvPicPr>
        <p:blipFill rotWithShape="1">
          <a:blip r:embed="rId3"/>
          <a:srcRect t="19261" b="19263"/>
          <a:stretch/>
        </p:blipFill>
        <p:spPr>
          <a:xfrm>
            <a:off x="20" y="10"/>
            <a:ext cx="12191980" cy="6857990"/>
          </a:xfrm>
          <a:prstGeom prst="rect">
            <a:avLst/>
          </a:prstGeom>
        </p:spPr>
      </p:pic>
      <p:sp useBgFill="1">
        <p:nvSpPr>
          <p:cNvPr id="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BA559C56-FB13-5055-FD90-E2108092E75E}"/>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Flujo</a:t>
            </a:r>
          </a:p>
        </p:txBody>
      </p:sp>
    </p:spTree>
    <p:extLst>
      <p:ext uri="{BB962C8B-B14F-4D97-AF65-F5344CB8AC3E}">
        <p14:creationId xmlns:p14="http://schemas.microsoft.com/office/powerpoint/2010/main" val="302459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E95DF-E255-A939-36D9-C8448285F163}"/>
              </a:ext>
            </a:extLst>
          </p:cNvPr>
          <p:cNvSpPr>
            <a:spLocks noGrp="1"/>
          </p:cNvSpPr>
          <p:nvPr>
            <p:ph type="title"/>
          </p:nvPr>
        </p:nvSpPr>
        <p:spPr/>
        <p:txBody>
          <a:bodyPr/>
          <a:lstStyle/>
          <a:p>
            <a:r>
              <a:rPr lang="en-US" dirty="0" err="1"/>
              <a:t>Flujo</a:t>
            </a:r>
            <a:r>
              <a:rPr lang="en-US" dirty="0"/>
              <a:t> del </a:t>
            </a:r>
            <a:r>
              <a:rPr lang="en-US" dirty="0" err="1"/>
              <a:t>proceso</a:t>
            </a:r>
            <a:endParaRPr lang="en-US" dirty="0"/>
          </a:p>
        </p:txBody>
      </p:sp>
      <p:graphicFrame>
        <p:nvGraphicFramePr>
          <p:cNvPr id="3" name="Diagrama 2">
            <a:extLst>
              <a:ext uri="{FF2B5EF4-FFF2-40B4-BE49-F238E27FC236}">
                <a16:creationId xmlns:a16="http://schemas.microsoft.com/office/drawing/2014/main" id="{E52B2865-4391-033A-4E27-0CECA74D2566}"/>
              </a:ext>
            </a:extLst>
          </p:cNvPr>
          <p:cNvGraphicFramePr/>
          <p:nvPr>
            <p:extLst>
              <p:ext uri="{D42A27DB-BD31-4B8C-83A1-F6EECF244321}">
                <p14:modId xmlns:p14="http://schemas.microsoft.com/office/powerpoint/2010/main" val="668779402"/>
              </p:ext>
            </p:extLst>
          </p:nvPr>
        </p:nvGraphicFramePr>
        <p:xfrm>
          <a:off x="1806712" y="1439334"/>
          <a:ext cx="8848035" cy="5306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015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Integer pillars</Template>
  <TotalTime>72</TotalTime>
  <Words>615</Words>
  <Application>Microsoft Office PowerPoint</Application>
  <PresentationFormat>Panorámica</PresentationFormat>
  <Paragraphs>45</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 Nova</vt:lpstr>
      <vt:lpstr>Arial Nova Light</vt:lpstr>
      <vt:lpstr>Wingdings 2</vt:lpstr>
      <vt:lpstr>SlateVTI</vt:lpstr>
      <vt:lpstr>Python Fndamentals</vt:lpstr>
      <vt:lpstr>Análisis de accidentes viales</vt:lpstr>
      <vt:lpstr>Tabla de contenido</vt:lpstr>
      <vt:lpstr>Antecedentes</vt:lpstr>
      <vt:lpstr>Presentación de PowerPoint</vt:lpstr>
      <vt:lpstr>Metodología</vt:lpstr>
      <vt:lpstr>Presentación de PowerPoint</vt:lpstr>
      <vt:lpstr>Flujo</vt:lpstr>
      <vt:lpstr>Flujo del proceso</vt:lpstr>
      <vt:lpstr>Objetivo</vt:lpstr>
      <vt:lpstr>Presentación de PowerPoint</vt:lpstr>
      <vt:lpstr>Capturas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Fndamentals</dc:title>
  <dc:creator>Francisco Javier Bautista Ruiz</dc:creator>
  <cp:lastModifiedBy>Francisco Javier Bautista Ruiz</cp:lastModifiedBy>
  <cp:revision>1</cp:revision>
  <dcterms:created xsi:type="dcterms:W3CDTF">2023-03-16T01:42:05Z</dcterms:created>
  <dcterms:modified xsi:type="dcterms:W3CDTF">2023-03-16T02:54:50Z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